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31.xml" ContentType="application/vnd.openxmlformats-officedocument.them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theme/theme32.xml" ContentType="application/vnd.openxmlformats-officedocument.them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theme/theme34.xml" ContentType="application/vnd.openxmlformats-officedocument.them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35" r:id="rId2"/>
    <p:sldMasterId id="2147483847" r:id="rId3"/>
    <p:sldMasterId id="2147483860" r:id="rId4"/>
    <p:sldMasterId id="2147483873" r:id="rId5"/>
    <p:sldMasterId id="2147483886" r:id="rId6"/>
    <p:sldMasterId id="2147483899" r:id="rId7"/>
    <p:sldMasterId id="2147483912" r:id="rId8"/>
    <p:sldMasterId id="2147483926" r:id="rId9"/>
    <p:sldMasterId id="2147484360" r:id="rId10"/>
    <p:sldMasterId id="2147484663" r:id="rId11"/>
    <p:sldMasterId id="2147484741" r:id="rId12"/>
    <p:sldMasterId id="2147484819" r:id="rId13"/>
    <p:sldMasterId id="2147484884" r:id="rId14"/>
    <p:sldMasterId id="2147484923" r:id="rId15"/>
    <p:sldMasterId id="2147484936" r:id="rId16"/>
    <p:sldMasterId id="2147484949" r:id="rId17"/>
    <p:sldMasterId id="2147484962" r:id="rId18"/>
    <p:sldMasterId id="2147484975" r:id="rId19"/>
    <p:sldMasterId id="2147484988" r:id="rId20"/>
    <p:sldMasterId id="2147485014" r:id="rId21"/>
    <p:sldMasterId id="2147485066" r:id="rId22"/>
    <p:sldMasterId id="2147485105" r:id="rId23"/>
    <p:sldMasterId id="2147485196" r:id="rId24"/>
    <p:sldMasterId id="2147485209" r:id="rId25"/>
    <p:sldMasterId id="2147485222" r:id="rId26"/>
    <p:sldMasterId id="2147485286" r:id="rId27"/>
    <p:sldMasterId id="2147485548" r:id="rId28"/>
    <p:sldMasterId id="2147485652" r:id="rId29"/>
    <p:sldMasterId id="2147485691" r:id="rId30"/>
    <p:sldMasterId id="2147485782" r:id="rId31"/>
    <p:sldMasterId id="2147485795" r:id="rId32"/>
    <p:sldMasterId id="2147486263" r:id="rId33"/>
    <p:sldMasterId id="2147486289" r:id="rId34"/>
  </p:sldMasterIdLst>
  <p:notesMasterIdLst>
    <p:notesMasterId r:id="rId43"/>
  </p:notesMasterIdLst>
  <p:handoutMasterIdLst>
    <p:handoutMasterId r:id="rId44"/>
  </p:handoutMasterIdLst>
  <p:sldIdLst>
    <p:sldId id="644" r:id="rId35"/>
    <p:sldId id="634" r:id="rId36"/>
    <p:sldId id="650" r:id="rId37"/>
    <p:sldId id="648" r:id="rId38"/>
    <p:sldId id="651" r:id="rId39"/>
    <p:sldId id="653" r:id="rId40"/>
    <p:sldId id="654" r:id="rId41"/>
    <p:sldId id="538" r:id="rId42"/>
  </p:sldIdLst>
  <p:sldSz cx="16256000" cy="9144000"/>
  <p:notesSz cx="6797675" cy="9928225"/>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396" algn="l" rtl="0" eaLnBrk="0" fontAlgn="base" hangingPunct="0">
      <a:spcBef>
        <a:spcPct val="0"/>
      </a:spcBef>
      <a:spcAft>
        <a:spcPct val="0"/>
      </a:spcAft>
      <a:defRPr kern="1200">
        <a:solidFill>
          <a:schemeClr val="tx1"/>
        </a:solidFill>
        <a:latin typeface="Calibri" pitchFamily="34" charset="0"/>
        <a:ea typeface="+mn-ea"/>
        <a:cs typeface="+mn-cs"/>
      </a:defRPr>
    </a:lvl3pPr>
    <a:lvl4pPr marL="1371595" algn="l" rtl="0" eaLnBrk="0" fontAlgn="base" hangingPunct="0">
      <a:spcBef>
        <a:spcPct val="0"/>
      </a:spcBef>
      <a:spcAft>
        <a:spcPct val="0"/>
      </a:spcAft>
      <a:defRPr kern="1200">
        <a:solidFill>
          <a:schemeClr val="tx1"/>
        </a:solidFill>
        <a:latin typeface="Calibri" pitchFamily="34" charset="0"/>
        <a:ea typeface="+mn-ea"/>
        <a:cs typeface="+mn-cs"/>
      </a:defRPr>
    </a:lvl4pPr>
    <a:lvl5pPr marL="1828795" algn="l" rtl="0" eaLnBrk="0" fontAlgn="base" hangingPunct="0">
      <a:spcBef>
        <a:spcPct val="0"/>
      </a:spcBef>
      <a:spcAft>
        <a:spcPct val="0"/>
      </a:spcAft>
      <a:defRPr kern="1200">
        <a:solidFill>
          <a:schemeClr val="tx1"/>
        </a:solidFill>
        <a:latin typeface="Calibri" pitchFamily="34" charset="0"/>
        <a:ea typeface="+mn-ea"/>
        <a:cs typeface="+mn-cs"/>
      </a:defRPr>
    </a:lvl5pPr>
    <a:lvl6pPr marL="2285993" algn="l" defTabSz="914396" rtl="0" eaLnBrk="1" latinLnBrk="0" hangingPunct="1">
      <a:defRPr kern="1200">
        <a:solidFill>
          <a:schemeClr val="tx1"/>
        </a:solidFill>
        <a:latin typeface="Calibri" pitchFamily="34" charset="0"/>
        <a:ea typeface="+mn-ea"/>
        <a:cs typeface="+mn-cs"/>
      </a:defRPr>
    </a:lvl6pPr>
    <a:lvl7pPr marL="2743191" algn="l" defTabSz="914396" rtl="0" eaLnBrk="1" latinLnBrk="0" hangingPunct="1">
      <a:defRPr kern="1200">
        <a:solidFill>
          <a:schemeClr val="tx1"/>
        </a:solidFill>
        <a:latin typeface="Calibri" pitchFamily="34" charset="0"/>
        <a:ea typeface="+mn-ea"/>
        <a:cs typeface="+mn-cs"/>
      </a:defRPr>
    </a:lvl7pPr>
    <a:lvl8pPr marL="3200390" algn="l" defTabSz="914396" rtl="0" eaLnBrk="1" latinLnBrk="0" hangingPunct="1">
      <a:defRPr kern="1200">
        <a:solidFill>
          <a:schemeClr val="tx1"/>
        </a:solidFill>
        <a:latin typeface="Calibri" pitchFamily="34" charset="0"/>
        <a:ea typeface="+mn-ea"/>
        <a:cs typeface="+mn-cs"/>
      </a:defRPr>
    </a:lvl8pPr>
    <a:lvl9pPr marL="3657588" algn="l" defTabSz="914396"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guide id="3" orient="horz" pos="3334">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1B5"/>
    <a:srgbClr val="B8CF8B"/>
    <a:srgbClr val="DAC38A"/>
    <a:srgbClr val="C9A857"/>
    <a:srgbClr val="A38333"/>
    <a:srgbClr val="A9D18E"/>
    <a:srgbClr val="EEE3C8"/>
    <a:srgbClr val="FFCCCC"/>
    <a:srgbClr val="CC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2" autoAdjust="0"/>
    <p:restoredTop sz="97944" autoAdjust="0"/>
  </p:normalViewPr>
  <p:slideViewPr>
    <p:cSldViewPr>
      <p:cViewPr varScale="1">
        <p:scale>
          <a:sx n="65" d="100"/>
          <a:sy n="65" d="100"/>
        </p:scale>
        <p:origin x="246" y="72"/>
      </p:cViewPr>
      <p:guideLst>
        <p:guide orient="horz" pos="2880"/>
        <p:guide pos="5120"/>
        <p:guide orient="horz" pos="3334"/>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2" d="100"/>
          <a:sy n="52" d="100"/>
        </p:scale>
        <p:origin x="-259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5.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8.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39E414F3-88A8-4813-AE12-8F45FDF8915C}" type="datetimeFigureOut">
              <a:rPr lang="ru-RU" smtClean="0"/>
              <a:pPr/>
              <a:t>08.08.2022</a:t>
            </a:fld>
            <a:endParaRPr lang="ru-RU"/>
          </a:p>
        </p:txBody>
      </p:sp>
      <p:sp>
        <p:nvSpPr>
          <p:cNvPr id="4" name="Нижний колонтитул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7499137F-656A-42FD-AE6F-EBBAE0A9DA50}" type="slidenum">
              <a:rPr lang="ru-RU" smtClean="0"/>
              <a:pPr/>
              <a:t>‹#›</a:t>
            </a:fld>
            <a:endParaRPr lang="ru-RU"/>
          </a:p>
        </p:txBody>
      </p:sp>
    </p:spTree>
    <p:extLst>
      <p:ext uri="{BB962C8B-B14F-4D97-AF65-F5344CB8AC3E}">
        <p14:creationId xmlns:p14="http://schemas.microsoft.com/office/powerpoint/2010/main" val="4247972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967"/>
          </a:xfrm>
          <a:prstGeom prst="rect">
            <a:avLst/>
          </a:prstGeom>
        </p:spPr>
        <p:txBody>
          <a:bodyPr vert="horz" lIns="91716" tIns="45859" rIns="91716" bIns="45859"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967"/>
          </a:xfrm>
          <a:prstGeom prst="rect">
            <a:avLst/>
          </a:prstGeom>
        </p:spPr>
        <p:txBody>
          <a:bodyPr vert="horz" lIns="91716" tIns="45859" rIns="91716" bIns="45859" rtlCol="0"/>
          <a:lstStyle>
            <a:lvl1pPr algn="r" eaLnBrk="1" fontAlgn="auto" hangingPunct="1">
              <a:spcBef>
                <a:spcPts val="0"/>
              </a:spcBef>
              <a:spcAft>
                <a:spcPts val="0"/>
              </a:spcAft>
              <a:defRPr sz="1200">
                <a:latin typeface="+mn-lt"/>
              </a:defRPr>
            </a:lvl1pPr>
          </a:lstStyle>
          <a:p>
            <a:pPr>
              <a:defRPr/>
            </a:pPr>
            <a:fld id="{D7995610-133C-4554-A6A2-DFCCAB844C8B}" type="datetimeFigureOut">
              <a:rPr lang="ru-RU"/>
              <a:pPr>
                <a:defRPr/>
              </a:pPr>
              <a:t>08.08.2022</a:t>
            </a:fld>
            <a:endParaRPr lang="ru-RU"/>
          </a:p>
        </p:txBody>
      </p:sp>
      <p:sp>
        <p:nvSpPr>
          <p:cNvPr id="4" name="Образ слайда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716" tIns="45859" rIns="91716" bIns="45859" rtlCol="0" anchor="ctr"/>
          <a:lstStyle/>
          <a:p>
            <a:pPr lvl="0"/>
            <a:endParaRPr lang="ru-RU" noProof="0"/>
          </a:p>
        </p:txBody>
      </p:sp>
      <p:sp>
        <p:nvSpPr>
          <p:cNvPr id="5" name="Заметки 4"/>
          <p:cNvSpPr>
            <a:spLocks noGrp="1"/>
          </p:cNvSpPr>
          <p:nvPr>
            <p:ph type="body" sz="quarter" idx="3"/>
          </p:nvPr>
        </p:nvSpPr>
        <p:spPr>
          <a:xfrm>
            <a:off x="679450" y="4715631"/>
            <a:ext cx="5438775" cy="4467939"/>
          </a:xfrm>
          <a:prstGeom prst="rect">
            <a:avLst/>
          </a:prstGeom>
        </p:spPr>
        <p:txBody>
          <a:bodyPr vert="horz" lIns="91716" tIns="45859" rIns="91716" bIns="4585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29671"/>
            <a:ext cx="2946400" cy="496966"/>
          </a:xfrm>
          <a:prstGeom prst="rect">
            <a:avLst/>
          </a:prstGeom>
        </p:spPr>
        <p:txBody>
          <a:bodyPr vert="horz" lIns="91716" tIns="45859" rIns="91716" bIns="45859"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9671"/>
            <a:ext cx="2946400" cy="496966"/>
          </a:xfrm>
          <a:prstGeom prst="rect">
            <a:avLst/>
          </a:prstGeom>
        </p:spPr>
        <p:txBody>
          <a:bodyPr vert="horz" wrap="square" lIns="91716" tIns="45859" rIns="91716" bIns="45859" numCol="1" anchor="b" anchorCtr="0" compatLnSpc="1">
            <a:prstTxWarp prst="textNoShape">
              <a:avLst/>
            </a:prstTxWarp>
          </a:bodyPr>
          <a:lstStyle>
            <a:lvl1pPr algn="r" eaLnBrk="1" hangingPunct="1">
              <a:defRPr sz="1200" smtClean="0"/>
            </a:lvl1pPr>
          </a:lstStyle>
          <a:p>
            <a:pPr>
              <a:defRPr/>
            </a:pPr>
            <a:fld id="{30414764-E0BD-4D0F-A183-5C06147A4B10}" type="slidenum">
              <a:rPr lang="ru-RU"/>
              <a:pPr>
                <a:defRPr/>
              </a:pPr>
              <a:t>‹#›</a:t>
            </a:fld>
            <a:endParaRPr lang="ru-RU"/>
          </a:p>
        </p:txBody>
      </p:sp>
    </p:spTree>
    <p:extLst>
      <p:ext uri="{BB962C8B-B14F-4D97-AF65-F5344CB8AC3E}">
        <p14:creationId xmlns:p14="http://schemas.microsoft.com/office/powerpoint/2010/main" val="136299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200" algn="l" rtl="0" eaLnBrk="0" fontAlgn="base" hangingPunct="0">
      <a:spcBef>
        <a:spcPct val="30000"/>
      </a:spcBef>
      <a:spcAft>
        <a:spcPct val="0"/>
      </a:spcAft>
      <a:defRPr sz="1300" kern="1200">
        <a:solidFill>
          <a:schemeClr val="tx1"/>
        </a:solidFill>
        <a:latin typeface="+mn-lt"/>
        <a:ea typeface="+mn-ea"/>
        <a:cs typeface="+mn-cs"/>
      </a:defRPr>
    </a:lvl2pPr>
    <a:lvl3pPr marL="914396" algn="l" rtl="0" eaLnBrk="0" fontAlgn="base" hangingPunct="0">
      <a:spcBef>
        <a:spcPct val="30000"/>
      </a:spcBef>
      <a:spcAft>
        <a:spcPct val="0"/>
      </a:spcAft>
      <a:defRPr sz="1300" kern="1200">
        <a:solidFill>
          <a:schemeClr val="tx1"/>
        </a:solidFill>
        <a:latin typeface="+mn-lt"/>
        <a:ea typeface="+mn-ea"/>
        <a:cs typeface="+mn-cs"/>
      </a:defRPr>
    </a:lvl3pPr>
    <a:lvl4pPr marL="1371595" algn="l" rtl="0" eaLnBrk="0" fontAlgn="base" hangingPunct="0">
      <a:spcBef>
        <a:spcPct val="30000"/>
      </a:spcBef>
      <a:spcAft>
        <a:spcPct val="0"/>
      </a:spcAft>
      <a:defRPr sz="1300" kern="1200">
        <a:solidFill>
          <a:schemeClr val="tx1"/>
        </a:solidFill>
        <a:latin typeface="+mn-lt"/>
        <a:ea typeface="+mn-ea"/>
        <a:cs typeface="+mn-cs"/>
      </a:defRPr>
    </a:lvl4pPr>
    <a:lvl5pPr marL="1828795" algn="l" rtl="0" eaLnBrk="0" fontAlgn="base" hangingPunct="0">
      <a:spcBef>
        <a:spcPct val="30000"/>
      </a:spcBef>
      <a:spcAft>
        <a:spcPct val="0"/>
      </a:spcAft>
      <a:defRPr sz="1300" kern="1200">
        <a:solidFill>
          <a:schemeClr val="tx1"/>
        </a:solidFill>
        <a:latin typeface="+mn-lt"/>
        <a:ea typeface="+mn-ea"/>
        <a:cs typeface="+mn-cs"/>
      </a:defRPr>
    </a:lvl5pPr>
    <a:lvl6pPr marL="2285993" algn="l" defTabSz="914396" rtl="0" eaLnBrk="1" latinLnBrk="0" hangingPunct="1">
      <a:defRPr sz="1300" kern="1200">
        <a:solidFill>
          <a:schemeClr val="tx1"/>
        </a:solidFill>
        <a:latin typeface="+mn-lt"/>
        <a:ea typeface="+mn-ea"/>
        <a:cs typeface="+mn-cs"/>
      </a:defRPr>
    </a:lvl6pPr>
    <a:lvl7pPr marL="2743191" algn="l" defTabSz="914396" rtl="0" eaLnBrk="1" latinLnBrk="0" hangingPunct="1">
      <a:defRPr sz="1300" kern="1200">
        <a:solidFill>
          <a:schemeClr val="tx1"/>
        </a:solidFill>
        <a:latin typeface="+mn-lt"/>
        <a:ea typeface="+mn-ea"/>
        <a:cs typeface="+mn-cs"/>
      </a:defRPr>
    </a:lvl7pPr>
    <a:lvl8pPr marL="3200390" algn="l" defTabSz="914396" rtl="0" eaLnBrk="1" latinLnBrk="0" hangingPunct="1">
      <a:defRPr sz="1300" kern="1200">
        <a:solidFill>
          <a:schemeClr val="tx1"/>
        </a:solidFill>
        <a:latin typeface="+mn-lt"/>
        <a:ea typeface="+mn-ea"/>
        <a:cs typeface="+mn-cs"/>
      </a:defRPr>
    </a:lvl8pPr>
    <a:lvl9pPr marL="3657588" algn="l" defTabSz="91439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2</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3</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4</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5</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6</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7</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6125"/>
            <a:ext cx="6613525" cy="3721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30414764-E0BD-4D0F-A183-5C06147A4B10}" type="slidenum">
              <a:rPr lang="ru-RU" smtClean="0">
                <a:solidFill>
                  <a:prstClr val="black"/>
                </a:solidFill>
              </a:rPr>
              <a:pPr>
                <a:defRPr/>
              </a:pPr>
              <a:t>8</a:t>
            </a:fld>
            <a:endParaRPr lang="ru-RU">
              <a:solidFill>
                <a:prstClr val="black"/>
              </a:solidFill>
            </a:endParaRPr>
          </a:p>
        </p:txBody>
      </p:sp>
    </p:spTree>
    <p:extLst>
      <p:ext uri="{BB962C8B-B14F-4D97-AF65-F5344CB8AC3E}">
        <p14:creationId xmlns:p14="http://schemas.microsoft.com/office/powerpoint/2010/main" val="286493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oleObject" Target="../embeddings/oleObject8.bin"/><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slideMaster" Target="../slideMasters/slideMaster9.xml"/><Relationship Id="rId2" Type="http://schemas.openxmlformats.org/officeDocument/2006/relationships/tags" Target="../tags/tag73.xml"/><Relationship Id="rId1" Type="http://schemas.openxmlformats.org/officeDocument/2006/relationships/vmlDrawing" Target="../drawings/vmlDrawing8.v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s>
</file>

<file path=ppt/slideLayouts/_rels/slideLayout120.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oleObject" Target="../embeddings/oleObject9.bin"/><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slideMaster" Target="../slideMasters/slideMaster10.xml"/><Relationship Id="rId2" Type="http://schemas.openxmlformats.org/officeDocument/2006/relationships/tags" Target="../tags/tag83.xml"/><Relationship Id="rId1" Type="http://schemas.openxmlformats.org/officeDocument/2006/relationships/vmlDrawing" Target="../drawings/vmlDrawing9.vml"/><Relationship Id="rId6" Type="http://schemas.openxmlformats.org/officeDocument/2006/relationships/tags" Target="../tags/tag87.xml"/><Relationship Id="rId11" Type="http://schemas.openxmlformats.org/officeDocument/2006/relationships/tags" Target="../tags/tag92.xml"/><Relationship Id="rId5" Type="http://schemas.openxmlformats.org/officeDocument/2006/relationships/tags" Target="../tags/tag86.xml"/><Relationship Id="rId10" Type="http://schemas.openxmlformats.org/officeDocument/2006/relationships/tags" Target="../tags/tag91.xml"/><Relationship Id="rId4" Type="http://schemas.openxmlformats.org/officeDocument/2006/relationships/tags" Target="../tags/tag85.xml"/><Relationship Id="rId9" Type="http://schemas.openxmlformats.org/officeDocument/2006/relationships/tags" Target="../tags/tag9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oleObject" Target="../embeddings/oleObject10.bin"/><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slideMaster" Target="../slideMasters/slideMaster11.xml"/><Relationship Id="rId2" Type="http://schemas.openxmlformats.org/officeDocument/2006/relationships/tags" Target="../tags/tag93.xml"/><Relationship Id="rId1" Type="http://schemas.openxmlformats.org/officeDocument/2006/relationships/vmlDrawing" Target="../drawings/vmlDrawing10.v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8" Type="http://schemas.openxmlformats.org/officeDocument/2006/relationships/tags" Target="../tags/tag109.xml"/><Relationship Id="rId13" Type="http://schemas.openxmlformats.org/officeDocument/2006/relationships/oleObject" Target="../embeddings/oleObject11.bin"/><Relationship Id="rId3" Type="http://schemas.openxmlformats.org/officeDocument/2006/relationships/tags" Target="../tags/tag104.xml"/><Relationship Id="rId7" Type="http://schemas.openxmlformats.org/officeDocument/2006/relationships/tags" Target="../tags/tag108.xml"/><Relationship Id="rId12" Type="http://schemas.openxmlformats.org/officeDocument/2006/relationships/slideMaster" Target="../slideMasters/slideMaster12.xml"/><Relationship Id="rId2" Type="http://schemas.openxmlformats.org/officeDocument/2006/relationships/tags" Target="../tags/tag103.xml"/><Relationship Id="rId1" Type="http://schemas.openxmlformats.org/officeDocument/2006/relationships/vmlDrawing" Target="../drawings/vmlDrawing11.vml"/><Relationship Id="rId6" Type="http://schemas.openxmlformats.org/officeDocument/2006/relationships/tags" Target="../tags/tag107.xml"/><Relationship Id="rId11" Type="http://schemas.openxmlformats.org/officeDocument/2006/relationships/tags" Target="../tags/tag112.xml"/><Relationship Id="rId5" Type="http://schemas.openxmlformats.org/officeDocument/2006/relationships/tags" Target="../tags/tag106.xml"/><Relationship Id="rId10" Type="http://schemas.openxmlformats.org/officeDocument/2006/relationships/tags" Target="../tags/tag111.xml"/><Relationship Id="rId4" Type="http://schemas.openxmlformats.org/officeDocument/2006/relationships/tags" Target="../tags/tag105.xml"/><Relationship Id="rId9" Type="http://schemas.openxmlformats.org/officeDocument/2006/relationships/tags" Target="../tags/tag1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oleObject" Target="../embeddings/oleObject12.bin"/><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slideMaster" Target="../slideMasters/slideMaster13.xml"/><Relationship Id="rId2" Type="http://schemas.openxmlformats.org/officeDocument/2006/relationships/tags" Target="../tags/tag113.xml"/><Relationship Id="rId1" Type="http://schemas.openxmlformats.org/officeDocument/2006/relationships/vmlDrawing" Target="../drawings/vmlDrawing12.vml"/><Relationship Id="rId6" Type="http://schemas.openxmlformats.org/officeDocument/2006/relationships/tags" Target="../tags/tag117.xml"/><Relationship Id="rId11" Type="http://schemas.openxmlformats.org/officeDocument/2006/relationships/tags" Target="../tags/tag122.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oleObject" Target="../embeddings/oleObject13.bin"/><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slideMaster" Target="../slideMasters/slideMaster14.xml"/><Relationship Id="rId2" Type="http://schemas.openxmlformats.org/officeDocument/2006/relationships/tags" Target="../tags/tag123.xml"/><Relationship Id="rId1" Type="http://schemas.openxmlformats.org/officeDocument/2006/relationships/vmlDrawing" Target="../drawings/vmlDrawing13.v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8" Type="http://schemas.openxmlformats.org/officeDocument/2006/relationships/tags" Target="../tags/tag139.xml"/><Relationship Id="rId13" Type="http://schemas.openxmlformats.org/officeDocument/2006/relationships/oleObject" Target="../embeddings/oleObject14.bin"/><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slideMaster" Target="../slideMasters/slideMaster15.xml"/><Relationship Id="rId2" Type="http://schemas.openxmlformats.org/officeDocument/2006/relationships/tags" Target="../tags/tag133.xml"/><Relationship Id="rId1" Type="http://schemas.openxmlformats.org/officeDocument/2006/relationships/vmlDrawing" Target="../drawings/vmlDrawing14.vml"/><Relationship Id="rId6" Type="http://schemas.openxmlformats.org/officeDocument/2006/relationships/tags" Target="../tags/tag137.xml"/><Relationship Id="rId11" Type="http://schemas.openxmlformats.org/officeDocument/2006/relationships/tags" Target="../tags/tag142.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oleObject" Target="../embeddings/oleObject15.bin"/><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slideMaster" Target="../slideMasters/slideMaster16.xml"/><Relationship Id="rId2" Type="http://schemas.openxmlformats.org/officeDocument/2006/relationships/tags" Target="../tags/tag143.xml"/><Relationship Id="rId1" Type="http://schemas.openxmlformats.org/officeDocument/2006/relationships/vmlDrawing" Target="../drawings/vmlDrawing15.vml"/><Relationship Id="rId6" Type="http://schemas.openxmlformats.org/officeDocument/2006/relationships/tags" Target="../tags/tag147.xml"/><Relationship Id="rId11" Type="http://schemas.openxmlformats.org/officeDocument/2006/relationships/tags" Target="../tags/tag152.xml"/><Relationship Id="rId5" Type="http://schemas.openxmlformats.org/officeDocument/2006/relationships/tags" Target="../tags/tag146.xml"/><Relationship Id="rId10" Type="http://schemas.openxmlformats.org/officeDocument/2006/relationships/tags" Target="../tags/tag151.xml"/><Relationship Id="rId4" Type="http://schemas.openxmlformats.org/officeDocument/2006/relationships/tags" Target="../tags/tag145.xml"/><Relationship Id="rId9" Type="http://schemas.openxmlformats.org/officeDocument/2006/relationships/tags" Target="../tags/tag15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oleObject" Target="../embeddings/oleObject16.bin"/><Relationship Id="rId3" Type="http://schemas.openxmlformats.org/officeDocument/2006/relationships/tags" Target="../tags/tag154.xml"/><Relationship Id="rId7" Type="http://schemas.openxmlformats.org/officeDocument/2006/relationships/tags" Target="../tags/tag158.xml"/><Relationship Id="rId12" Type="http://schemas.openxmlformats.org/officeDocument/2006/relationships/slideMaster" Target="../slideMasters/slideMaster17.xml"/><Relationship Id="rId2" Type="http://schemas.openxmlformats.org/officeDocument/2006/relationships/tags" Target="../tags/tag153.xml"/><Relationship Id="rId1" Type="http://schemas.openxmlformats.org/officeDocument/2006/relationships/vmlDrawing" Target="../drawings/vmlDrawing16.vml"/><Relationship Id="rId6" Type="http://schemas.openxmlformats.org/officeDocument/2006/relationships/tags" Target="../tags/tag157.xml"/><Relationship Id="rId11" Type="http://schemas.openxmlformats.org/officeDocument/2006/relationships/tags" Target="../tags/tag162.xml"/><Relationship Id="rId5" Type="http://schemas.openxmlformats.org/officeDocument/2006/relationships/tags" Target="../tags/tag156.xml"/><Relationship Id="rId10" Type="http://schemas.openxmlformats.org/officeDocument/2006/relationships/tags" Target="../tags/tag161.xml"/><Relationship Id="rId4" Type="http://schemas.openxmlformats.org/officeDocument/2006/relationships/tags" Target="../tags/tag155.xml"/><Relationship Id="rId9" Type="http://schemas.openxmlformats.org/officeDocument/2006/relationships/tags" Target="../tags/tag16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oleObject" Target="../embeddings/oleObject17.bin"/><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slideMaster" Target="../slideMasters/slideMaster18.xml"/><Relationship Id="rId2" Type="http://schemas.openxmlformats.org/officeDocument/2006/relationships/tags" Target="../tags/tag163.xml"/><Relationship Id="rId1" Type="http://schemas.openxmlformats.org/officeDocument/2006/relationships/vmlDrawing" Target="../drawings/vmlDrawing17.v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0" Type="http://schemas.openxmlformats.org/officeDocument/2006/relationships/tags" Target="../tags/tag171.xml"/><Relationship Id="rId4" Type="http://schemas.openxmlformats.org/officeDocument/2006/relationships/tags" Target="../tags/tag165.xml"/><Relationship Id="rId9" Type="http://schemas.openxmlformats.org/officeDocument/2006/relationships/tags" Target="../tags/tag17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oleObject" Target="../embeddings/oleObject18.bin"/><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slideMaster" Target="../slideMasters/slideMaster19.xml"/><Relationship Id="rId2" Type="http://schemas.openxmlformats.org/officeDocument/2006/relationships/tags" Target="../tags/tag173.xml"/><Relationship Id="rId1" Type="http://schemas.openxmlformats.org/officeDocument/2006/relationships/vmlDrawing" Target="../drawings/vmlDrawing18.v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s>
</file>

<file path=ppt/slideLayouts/_rels/slideLayout240.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oleObject" Target="../embeddings/oleObject19.bin"/><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slideMaster" Target="../slideMasters/slideMaster20.xml"/><Relationship Id="rId2" Type="http://schemas.openxmlformats.org/officeDocument/2006/relationships/tags" Target="../tags/tag183.xml"/><Relationship Id="rId1" Type="http://schemas.openxmlformats.org/officeDocument/2006/relationships/vmlDrawing" Target="../drawings/vmlDrawing19.v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oleObject" Target="../embeddings/oleObject20.bin"/><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slideMaster" Target="../slideMasters/slideMaster21.xml"/><Relationship Id="rId2" Type="http://schemas.openxmlformats.org/officeDocument/2006/relationships/tags" Target="../tags/tag193.xml"/><Relationship Id="rId1" Type="http://schemas.openxmlformats.org/officeDocument/2006/relationships/vmlDrawing" Target="../drawings/vmlDrawing20.vml"/><Relationship Id="rId6" Type="http://schemas.openxmlformats.org/officeDocument/2006/relationships/tags" Target="../tags/tag197.xml"/><Relationship Id="rId11" Type="http://schemas.openxmlformats.org/officeDocument/2006/relationships/tags" Target="../tags/tag202.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oleObject" Target="../embeddings/oleObject21.bin"/><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slideMaster" Target="../slideMasters/slideMaster22.xml"/><Relationship Id="rId2" Type="http://schemas.openxmlformats.org/officeDocument/2006/relationships/tags" Target="../tags/tag203.xml"/><Relationship Id="rId1" Type="http://schemas.openxmlformats.org/officeDocument/2006/relationships/vmlDrawing" Target="../drawings/vmlDrawing21.v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oleObject" Target="../embeddings/oleObject22.bin"/><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Master" Target="../slideMasters/slideMaster23.xml"/><Relationship Id="rId2" Type="http://schemas.openxmlformats.org/officeDocument/2006/relationships/tags" Target="../tags/tag213.xml"/><Relationship Id="rId1" Type="http://schemas.openxmlformats.org/officeDocument/2006/relationships/vmlDrawing" Target="../drawings/vmlDrawing22.v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oleObject" Target="../embeddings/oleObject23.bin"/><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slideMaster" Target="../slideMasters/slideMaster24.xml"/><Relationship Id="rId2" Type="http://schemas.openxmlformats.org/officeDocument/2006/relationships/tags" Target="../tags/tag223.xml"/><Relationship Id="rId1" Type="http://schemas.openxmlformats.org/officeDocument/2006/relationships/vmlDrawing" Target="../drawings/vmlDrawing23.vml"/><Relationship Id="rId6" Type="http://schemas.openxmlformats.org/officeDocument/2006/relationships/tags" Target="../tags/tag227.xml"/><Relationship Id="rId11" Type="http://schemas.openxmlformats.org/officeDocument/2006/relationships/tags" Target="../tags/tag232.xml"/><Relationship Id="rId5" Type="http://schemas.openxmlformats.org/officeDocument/2006/relationships/tags" Target="../tags/tag226.xml"/><Relationship Id="rId10" Type="http://schemas.openxmlformats.org/officeDocument/2006/relationships/tags" Target="../tags/tag231.xml"/><Relationship Id="rId4" Type="http://schemas.openxmlformats.org/officeDocument/2006/relationships/tags" Target="../tags/tag225.xml"/><Relationship Id="rId9" Type="http://schemas.openxmlformats.org/officeDocument/2006/relationships/tags" Target="../tags/tag23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8" Type="http://schemas.openxmlformats.org/officeDocument/2006/relationships/tags" Target="../tags/tag239.xml"/><Relationship Id="rId13" Type="http://schemas.openxmlformats.org/officeDocument/2006/relationships/oleObject" Target="../embeddings/oleObject24.bin"/><Relationship Id="rId3" Type="http://schemas.openxmlformats.org/officeDocument/2006/relationships/tags" Target="../tags/tag234.xml"/><Relationship Id="rId7" Type="http://schemas.openxmlformats.org/officeDocument/2006/relationships/tags" Target="../tags/tag238.xml"/><Relationship Id="rId12" Type="http://schemas.openxmlformats.org/officeDocument/2006/relationships/slideMaster" Target="../slideMasters/slideMaster25.xml"/><Relationship Id="rId2" Type="http://schemas.openxmlformats.org/officeDocument/2006/relationships/tags" Target="../tags/tag233.xml"/><Relationship Id="rId1" Type="http://schemas.openxmlformats.org/officeDocument/2006/relationships/vmlDrawing" Target="../drawings/vmlDrawing24.vml"/><Relationship Id="rId6" Type="http://schemas.openxmlformats.org/officeDocument/2006/relationships/tags" Target="../tags/tag237.xml"/><Relationship Id="rId11" Type="http://schemas.openxmlformats.org/officeDocument/2006/relationships/tags" Target="../tags/tag242.xml"/><Relationship Id="rId5" Type="http://schemas.openxmlformats.org/officeDocument/2006/relationships/tags" Target="../tags/tag236.xml"/><Relationship Id="rId10" Type="http://schemas.openxmlformats.org/officeDocument/2006/relationships/tags" Target="../tags/tag241.xml"/><Relationship Id="rId4" Type="http://schemas.openxmlformats.org/officeDocument/2006/relationships/tags" Target="../tags/tag235.xml"/><Relationship Id="rId9" Type="http://schemas.openxmlformats.org/officeDocument/2006/relationships/tags" Target="../tags/tag24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oleObject" Target="../embeddings/oleObject25.bin"/><Relationship Id="rId3" Type="http://schemas.openxmlformats.org/officeDocument/2006/relationships/tags" Target="../tags/tag244.xml"/><Relationship Id="rId7" Type="http://schemas.openxmlformats.org/officeDocument/2006/relationships/tags" Target="../tags/tag248.xml"/><Relationship Id="rId12" Type="http://schemas.openxmlformats.org/officeDocument/2006/relationships/slideMaster" Target="../slideMasters/slideMaster27.xml"/><Relationship Id="rId2" Type="http://schemas.openxmlformats.org/officeDocument/2006/relationships/tags" Target="../tags/tag243.xml"/><Relationship Id="rId1" Type="http://schemas.openxmlformats.org/officeDocument/2006/relationships/vmlDrawing" Target="../drawings/vmlDrawing25.vml"/><Relationship Id="rId6" Type="http://schemas.openxmlformats.org/officeDocument/2006/relationships/tags" Target="../tags/tag247.xml"/><Relationship Id="rId11" Type="http://schemas.openxmlformats.org/officeDocument/2006/relationships/tags" Target="../tags/tag252.xml"/><Relationship Id="rId5" Type="http://schemas.openxmlformats.org/officeDocument/2006/relationships/tags" Target="../tags/tag246.xml"/><Relationship Id="rId10" Type="http://schemas.openxmlformats.org/officeDocument/2006/relationships/tags" Target="../tags/tag251.xml"/><Relationship Id="rId4" Type="http://schemas.openxmlformats.org/officeDocument/2006/relationships/tags" Target="../tags/tag245.xml"/><Relationship Id="rId9" Type="http://schemas.openxmlformats.org/officeDocument/2006/relationships/tags" Target="../tags/tag25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oleObject" Target="../embeddings/oleObject26.bin"/><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slideMaster" Target="../slideMasters/slideMaster28.xml"/><Relationship Id="rId2" Type="http://schemas.openxmlformats.org/officeDocument/2006/relationships/tags" Target="../tags/tag253.xml"/><Relationship Id="rId1" Type="http://schemas.openxmlformats.org/officeDocument/2006/relationships/vmlDrawing" Target="../drawings/vmlDrawing26.v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0" Type="http://schemas.openxmlformats.org/officeDocument/2006/relationships/tags" Target="../tags/tag261.xml"/><Relationship Id="rId4" Type="http://schemas.openxmlformats.org/officeDocument/2006/relationships/tags" Target="../tags/tag255.xml"/><Relationship Id="rId9" Type="http://schemas.openxmlformats.org/officeDocument/2006/relationships/tags" Target="../tags/tag26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8" Type="http://schemas.openxmlformats.org/officeDocument/2006/relationships/tags" Target="../tags/tag269.xml"/><Relationship Id="rId13" Type="http://schemas.openxmlformats.org/officeDocument/2006/relationships/oleObject" Target="../embeddings/oleObject27.bin"/><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slideMaster" Target="../slideMasters/slideMaster29.xml"/><Relationship Id="rId2" Type="http://schemas.openxmlformats.org/officeDocument/2006/relationships/tags" Target="../tags/tag263.xml"/><Relationship Id="rId1" Type="http://schemas.openxmlformats.org/officeDocument/2006/relationships/vmlDrawing" Target="../drawings/vmlDrawing27.v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oleObject" Target="../embeddings/oleObject2.bin"/><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2.v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360.xml.rels><?xml version="1.0" encoding="UTF-8" standalone="yes"?>
<Relationships xmlns="http://schemas.openxmlformats.org/package/2006/relationships"><Relationship Id="rId8" Type="http://schemas.openxmlformats.org/officeDocument/2006/relationships/tags" Target="../tags/tag279.xml"/><Relationship Id="rId13" Type="http://schemas.openxmlformats.org/officeDocument/2006/relationships/oleObject" Target="../embeddings/oleObject28.bin"/><Relationship Id="rId3" Type="http://schemas.openxmlformats.org/officeDocument/2006/relationships/tags" Target="../tags/tag274.xml"/><Relationship Id="rId7" Type="http://schemas.openxmlformats.org/officeDocument/2006/relationships/tags" Target="../tags/tag278.xml"/><Relationship Id="rId12" Type="http://schemas.openxmlformats.org/officeDocument/2006/relationships/slideMaster" Target="../slideMasters/slideMaster30.xml"/><Relationship Id="rId2" Type="http://schemas.openxmlformats.org/officeDocument/2006/relationships/tags" Target="../tags/tag273.xml"/><Relationship Id="rId1" Type="http://schemas.openxmlformats.org/officeDocument/2006/relationships/vmlDrawing" Target="../drawings/vmlDrawing28.vml"/><Relationship Id="rId6" Type="http://schemas.openxmlformats.org/officeDocument/2006/relationships/tags" Target="../tags/tag277.xml"/><Relationship Id="rId11" Type="http://schemas.openxmlformats.org/officeDocument/2006/relationships/tags" Target="../tags/tag282.xml"/><Relationship Id="rId5" Type="http://schemas.openxmlformats.org/officeDocument/2006/relationships/tags" Target="../tags/tag276.xml"/><Relationship Id="rId10" Type="http://schemas.openxmlformats.org/officeDocument/2006/relationships/tags" Target="../tags/tag281.xml"/><Relationship Id="rId4" Type="http://schemas.openxmlformats.org/officeDocument/2006/relationships/tags" Target="../tags/tag275.xml"/><Relationship Id="rId9" Type="http://schemas.openxmlformats.org/officeDocument/2006/relationships/tags" Target="../tags/tag28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oleObject" Target="../embeddings/oleObject29.bin"/><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slideMaster" Target="../slideMasters/slideMaster31.xml"/><Relationship Id="rId2" Type="http://schemas.openxmlformats.org/officeDocument/2006/relationships/tags" Target="../tags/tag283.xml"/><Relationship Id="rId1" Type="http://schemas.openxmlformats.org/officeDocument/2006/relationships/vmlDrawing" Target="../drawings/vmlDrawing29.v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0" Type="http://schemas.openxmlformats.org/officeDocument/2006/relationships/tags" Target="../tags/tag291.xml"/><Relationship Id="rId4" Type="http://schemas.openxmlformats.org/officeDocument/2006/relationships/tags" Target="../tags/tag285.xml"/><Relationship Id="rId9" Type="http://schemas.openxmlformats.org/officeDocument/2006/relationships/tags" Target="../tags/tag290.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8" Type="http://schemas.openxmlformats.org/officeDocument/2006/relationships/tags" Target="../tags/tag299.xml"/><Relationship Id="rId13" Type="http://schemas.openxmlformats.org/officeDocument/2006/relationships/oleObject" Target="../embeddings/oleObject30.bin"/><Relationship Id="rId3" Type="http://schemas.openxmlformats.org/officeDocument/2006/relationships/tags" Target="../tags/tag294.xml"/><Relationship Id="rId7" Type="http://schemas.openxmlformats.org/officeDocument/2006/relationships/tags" Target="../tags/tag298.xml"/><Relationship Id="rId12" Type="http://schemas.openxmlformats.org/officeDocument/2006/relationships/slideMaster" Target="../slideMasters/slideMaster32.xml"/><Relationship Id="rId2" Type="http://schemas.openxmlformats.org/officeDocument/2006/relationships/tags" Target="../tags/tag293.xml"/><Relationship Id="rId1" Type="http://schemas.openxmlformats.org/officeDocument/2006/relationships/vmlDrawing" Target="../drawings/vmlDrawing30.vml"/><Relationship Id="rId6" Type="http://schemas.openxmlformats.org/officeDocument/2006/relationships/tags" Target="../tags/tag297.xml"/><Relationship Id="rId11" Type="http://schemas.openxmlformats.org/officeDocument/2006/relationships/tags" Target="../tags/tag302.xml"/><Relationship Id="rId5" Type="http://schemas.openxmlformats.org/officeDocument/2006/relationships/tags" Target="../tags/tag296.xml"/><Relationship Id="rId10" Type="http://schemas.openxmlformats.org/officeDocument/2006/relationships/tags" Target="../tags/tag301.xml"/><Relationship Id="rId4" Type="http://schemas.openxmlformats.org/officeDocument/2006/relationships/tags" Target="../tags/tag295.xml"/><Relationship Id="rId9" Type="http://schemas.openxmlformats.org/officeDocument/2006/relationships/tags" Target="../tags/tag300.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8" Type="http://schemas.openxmlformats.org/officeDocument/2006/relationships/tags" Target="../tags/tag309.xml"/><Relationship Id="rId13" Type="http://schemas.openxmlformats.org/officeDocument/2006/relationships/oleObject" Target="../embeddings/oleObject31.bin"/><Relationship Id="rId3" Type="http://schemas.openxmlformats.org/officeDocument/2006/relationships/tags" Target="../tags/tag304.xml"/><Relationship Id="rId7" Type="http://schemas.openxmlformats.org/officeDocument/2006/relationships/tags" Target="../tags/tag308.xml"/><Relationship Id="rId12" Type="http://schemas.openxmlformats.org/officeDocument/2006/relationships/slideMaster" Target="../slideMasters/slideMaster33.xml"/><Relationship Id="rId2" Type="http://schemas.openxmlformats.org/officeDocument/2006/relationships/tags" Target="../tags/tag303.xml"/><Relationship Id="rId1" Type="http://schemas.openxmlformats.org/officeDocument/2006/relationships/vmlDrawing" Target="../drawings/vmlDrawing31.vml"/><Relationship Id="rId6" Type="http://schemas.openxmlformats.org/officeDocument/2006/relationships/tags" Target="../tags/tag307.xml"/><Relationship Id="rId11" Type="http://schemas.openxmlformats.org/officeDocument/2006/relationships/tags" Target="../tags/tag312.xml"/><Relationship Id="rId5" Type="http://schemas.openxmlformats.org/officeDocument/2006/relationships/tags" Target="../tags/tag306.xml"/><Relationship Id="rId10" Type="http://schemas.openxmlformats.org/officeDocument/2006/relationships/tags" Target="../tags/tag311.xml"/><Relationship Id="rId4" Type="http://schemas.openxmlformats.org/officeDocument/2006/relationships/tags" Target="../tags/tag305.xml"/><Relationship Id="rId9" Type="http://schemas.openxmlformats.org/officeDocument/2006/relationships/tags" Target="../tags/tag310.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08.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oleObject" Target="../embeddings/oleObject32.bin"/><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slideMaster" Target="../slideMasters/slideMaster34.xml"/><Relationship Id="rId2" Type="http://schemas.openxmlformats.org/officeDocument/2006/relationships/tags" Target="../tags/tag313.xml"/><Relationship Id="rId1" Type="http://schemas.openxmlformats.org/officeDocument/2006/relationships/vmlDrawing" Target="../drawings/vmlDrawing32.v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0" Type="http://schemas.openxmlformats.org/officeDocument/2006/relationships/tags" Target="../tags/tag321.xml"/><Relationship Id="rId4" Type="http://schemas.openxmlformats.org/officeDocument/2006/relationships/tags" Target="../tags/tag315.xml"/><Relationship Id="rId9" Type="http://schemas.openxmlformats.org/officeDocument/2006/relationships/tags" Target="../tags/tag32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oleObject" Target="../embeddings/oleObject3.bin"/><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oleObject" Target="../embeddings/oleObject4.bin"/><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slideMaster" Target="../slideMasters/slideMaster5.xml"/><Relationship Id="rId2" Type="http://schemas.openxmlformats.org/officeDocument/2006/relationships/tags" Target="../tags/tag33.xml"/><Relationship Id="rId1" Type="http://schemas.openxmlformats.org/officeDocument/2006/relationships/vmlDrawing" Target="../drawings/vmlDrawing4.v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oleObject" Target="../embeddings/oleObject5.bin"/><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slideMaster" Target="../slideMasters/slideMaster6.xml"/><Relationship Id="rId2" Type="http://schemas.openxmlformats.org/officeDocument/2006/relationships/tags" Target="../tags/tag43.xml"/><Relationship Id="rId1" Type="http://schemas.openxmlformats.org/officeDocument/2006/relationships/vmlDrawing" Target="../drawings/vmlDrawing5.v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oleObject" Target="../embeddings/oleObject6.bin"/><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slideMaster" Target="../slideMasters/slideMaster7.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oleObject" Target="../embeddings/oleObject7.bin"/><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slideMaster" Target="../slideMasters/slideMaster8.xml"/><Relationship Id="rId2" Type="http://schemas.openxmlformats.org/officeDocument/2006/relationships/tags" Target="../tags/tag63.xml"/><Relationship Id="rId1" Type="http://schemas.openxmlformats.org/officeDocument/2006/relationships/vmlDrawing" Target="../drawings/vmlDrawing7.v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0E3E5BC-2DB2-4B50-BB9F-D3A16CE7BE2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pPr>
                <a:defRPr/>
              </a:pPr>
              <a:t>‹#›</a:t>
            </a:fld>
            <a:endParaRPr lang="ru-RU" alt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4B85709-421F-48FB-BD31-6B9958E263B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pPr>
                <a:defRPr/>
              </a:pPr>
              <a:t>‹#›</a:t>
            </a:fld>
            <a:endParaRPr lang="ru-RU" altLang="ru-RU"/>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CDF74DB9-8B67-4325-A38B-733B9D077AC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14EDDB82-16CF-498B-894E-64F666242AAA}" type="slidenum">
              <a:rPr lang="ru-RU" altLang="ru-RU"/>
              <a:pPr>
                <a:defRPr/>
              </a:pPr>
              <a:t>‹#›</a:t>
            </a:fld>
            <a:endParaRPr lang="ru-RU" altLang="ru-RU"/>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ED421DA-9D9C-42E5-A1BD-FCD66B4C64BD}"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277168BD-1292-42CB-B8B6-E7B856D8CFC9}" type="slidenum">
              <a:rPr lang="ru-RU" altLang="ru-RU"/>
              <a:pPr>
                <a:defRPr/>
              </a:pPr>
              <a:t>‹#›</a:t>
            </a:fld>
            <a:endParaRPr lang="ru-RU" altLang="ru-RU"/>
          </a:p>
        </p:txBody>
      </p: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E8E7C12C-6843-461D-A0E7-651B1D120732}"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246C2BA3-8C5F-4DD3-AB56-2B767AC605B3}" type="slidenum">
              <a:rPr lang="ru-RU" altLang="ru-RU"/>
              <a:pPr>
                <a:defRPr/>
              </a:pPr>
              <a:t>‹#›</a:t>
            </a:fld>
            <a:endParaRPr lang="ru-RU" altLang="ru-RU"/>
          </a:p>
        </p:txBody>
      </p: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48D22E8-A6B4-4768-A8EC-45D498C70733}"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C90F45C4-0537-400C-ABBF-E438FC2742A0}" type="slidenum">
              <a:rPr lang="ru-RU" altLang="ru-RU"/>
              <a:pPr>
                <a:defRPr/>
              </a:pPr>
              <a:t>‹#›</a:t>
            </a:fld>
            <a:endParaRPr lang="ru-RU" altLang="ru-RU"/>
          </a:p>
        </p:txBody>
      </p: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DF445D5-DAAF-45B7-A5C2-BADEBB0EC63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6AAB454B-78F0-4BB7-87CD-11BEC26142EE}" type="slidenum">
              <a:rPr lang="ru-RU" altLang="ru-RU"/>
              <a:pPr>
                <a:defRPr/>
              </a:pPr>
              <a:t>‹#›</a:t>
            </a:fld>
            <a:endParaRPr lang="ru-RU" altLang="ru-RU"/>
          </a:p>
        </p:txBody>
      </p:sp>
    </p:spTree>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349188A-7DE4-4843-B663-B5D17A6BEA19}"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D6B123E9-E4CB-4713-ABA3-05BC13975749}" type="slidenum">
              <a:rPr lang="ru-RU" altLang="ru-RU"/>
              <a:pPr>
                <a:defRPr/>
              </a:pPr>
              <a:t>‹#›</a:t>
            </a:fld>
            <a:endParaRPr lang="ru-RU" altLang="ru-RU"/>
          </a:p>
        </p:txBody>
      </p:sp>
    </p:spTree>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0B0C0A1-0485-4D0F-B1BF-8ABAE9A7B5D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338C2EA9-4D2D-4BCB-99B9-9D9798855C18}" type="slidenum">
              <a:rPr lang="ru-RU" altLang="ru-RU"/>
              <a:pPr>
                <a:defRPr/>
              </a:pPr>
              <a:t>‹#›</a:t>
            </a:fld>
            <a:endParaRPr lang="ru-RU" altLang="ru-RU"/>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5C7ED92-FEF6-4E36-8258-70EBFC97231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1D800A9-D33F-410E-A38D-BC3F76E59121}" type="slidenum">
              <a:rPr lang="ru-RU" altLang="ru-RU"/>
              <a:pPr>
                <a:defRPr/>
              </a:pPr>
              <a:t>‹#›</a:t>
            </a:fld>
            <a:endParaRPr lang="ru-RU" altLang="ru-RU"/>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100152"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C21995A2-6E51-4D98-8095-00BAF905FFEF}"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2555D93-FA1D-4C8E-9F0F-AA2EE30C9F3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69920766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059C052-66F8-42C7-A70B-B9C0282DF0C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pPr>
                <a:defRPr/>
              </a:pPr>
              <a:t>‹#›</a:t>
            </a:fld>
            <a:endParaRPr lang="ru-RU" altLang="ru-RU"/>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AC953E9-8762-44FF-BD28-55252205EC9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08016881"/>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B00428A-C482-42DB-A3C8-CE29CCE9F74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297899629"/>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5541FEB-BDB1-4250-B222-1F45EE69DA3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39861377"/>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3BD6859-908C-4E3D-85A2-8B796E6F5D8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75340544"/>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4211358-C6DE-4EFE-B4AA-B7DB161E31C8}"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tx1"/>
                </a:solidFill>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56251032"/>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40ED266-4C5E-4747-8AAB-FE4F8E11FA56}"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58440948"/>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5A9E9B2-9611-48D5-A0DA-9DF2AC5A88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64943329"/>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8800552-9BE5-4021-A435-FB11C47DDDD0}"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87217015"/>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F457E81-B8EC-407F-A3A1-A8DE944B290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69817077"/>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EADDE70-A624-4F2A-A43B-2C2AE2542F6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1829434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2984"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110248" name="think-cell Slide" r:id="rId13" imgW="0" imgH="0" progId="">
                  <p:embed/>
                </p:oleObj>
              </mc:Choice>
              <mc:Fallback>
                <p:oleObj name="think-cell Slide" r:id="rId13" imgW="0" imgH="0" progId="">
                  <p:embed/>
                  <p:pic>
                    <p:nvPicPr>
                      <p:cNvPr id="0" name="AutoShape 56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7762930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B7F7BCB-84E0-4891-B6E7-8E0A3DDEDE6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383509733"/>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5CE80EF-47B6-49D3-AA6C-B5D2C07B603A}"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641545703"/>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6"/>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4D31F48-8E44-46F2-B76F-051AE0E0F95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21478039"/>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6AC9C58-3A10-4DA6-AF79-BD1BE23A3DF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47937749"/>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4"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6"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6"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8"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8"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F529AD8-A377-4837-9510-A351D62E310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42608439"/>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9EAB8BF2-D534-402D-B7BE-3D436720F232}"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tx1"/>
                </a:solidFill>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99951160"/>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00DF14E-6C51-494B-A576-985E95048A7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3" y="8475164"/>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537728606"/>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2"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5"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2"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1CE6C78-BB99-4D3A-90ED-CFDCD07E6F1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54476590"/>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2"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5"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2"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4CB24AD-D563-4228-A562-A791012F31DC}"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3515447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23" y="2840578"/>
            <a:ext cx="13817600" cy="1960033"/>
          </a:xfrm>
        </p:spPr>
        <p:txBody>
          <a:bodyPr/>
          <a:lstStyle/>
          <a:p>
            <a:r>
              <a:rPr lang="ru-RU"/>
              <a:t>Образец заголовка</a:t>
            </a:r>
          </a:p>
        </p:txBody>
      </p:sp>
      <p:sp>
        <p:nvSpPr>
          <p:cNvPr id="3" name="Подзаголовок 2"/>
          <p:cNvSpPr>
            <a:spLocks noGrp="1"/>
          </p:cNvSpPr>
          <p:nvPr>
            <p:ph type="subTitle" idx="1"/>
          </p:nvPr>
        </p:nvSpPr>
        <p:spPr>
          <a:xfrm>
            <a:off x="2438414" y="5181600"/>
            <a:ext cx="11379202"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65" indent="0" algn="ctr">
              <a:buNone/>
              <a:defRPr>
                <a:solidFill>
                  <a:schemeClr val="tx1">
                    <a:tint val="75000"/>
                  </a:schemeClr>
                </a:solidFill>
              </a:defRPr>
            </a:lvl3pPr>
            <a:lvl4pPr marL="1828749" indent="0" algn="ctr">
              <a:buNone/>
              <a:defRPr>
                <a:solidFill>
                  <a:schemeClr val="tx1">
                    <a:tint val="75000"/>
                  </a:schemeClr>
                </a:solidFill>
              </a:defRPr>
            </a:lvl4pPr>
            <a:lvl5pPr marL="2438331" indent="0" algn="ctr">
              <a:buNone/>
              <a:defRPr>
                <a:solidFill>
                  <a:schemeClr val="tx1">
                    <a:tint val="75000"/>
                  </a:schemeClr>
                </a:solidFill>
              </a:defRPr>
            </a:lvl5pPr>
            <a:lvl6pPr marL="3047914" indent="0" algn="ctr">
              <a:buNone/>
              <a:defRPr>
                <a:solidFill>
                  <a:schemeClr val="tx1">
                    <a:tint val="75000"/>
                  </a:schemeClr>
                </a:solidFill>
              </a:defRPr>
            </a:lvl6pPr>
            <a:lvl7pPr marL="3657500" indent="0" algn="ctr">
              <a:buNone/>
              <a:defRPr>
                <a:solidFill>
                  <a:schemeClr val="tx1">
                    <a:tint val="75000"/>
                  </a:schemeClr>
                </a:solidFill>
              </a:defRPr>
            </a:lvl7pPr>
            <a:lvl8pPr marL="4267081" indent="0" algn="ctr">
              <a:buNone/>
              <a:defRPr>
                <a:solidFill>
                  <a:schemeClr val="tx1">
                    <a:tint val="75000"/>
                  </a:schemeClr>
                </a:solidFill>
              </a:defRPr>
            </a:lvl8pPr>
            <a:lvl9pPr marL="4876663"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47C1EC9-69D5-420C-A95B-188DD4775DE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286074E-FA6B-4975-84CF-ECD251640C73}" type="slidenum">
              <a:rPr lang="ru-RU" altLang="ru-RU"/>
              <a:pPr>
                <a:defRPr/>
              </a:pPr>
              <a:t>‹#›</a:t>
            </a:fld>
            <a:endParaRPr lang="ru-RU" alt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104CB10-4355-4FF3-9630-9BFA5DA59DF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44926675"/>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B8C95CD-14D8-4858-8E8E-84FA64C5C95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16211636"/>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2"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1" y="-35956"/>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7"/>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8" y="3688156"/>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7"/>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1" y="4"/>
          <a:ext cx="287867" cy="215900"/>
        </p:xfrm>
        <a:graphic>
          <a:graphicData uri="http://schemas.openxmlformats.org/presentationml/2006/ole">
            <mc:AlternateContent xmlns:mc="http://schemas.openxmlformats.org/markup-compatibility/2006">
              <mc:Choice xmlns:v="urn:schemas-microsoft-com:vml" Requires="v">
                <p:oleObj spid="_x0000_s1169436" name="think-cell Slide" r:id="rId13" imgW="0" imgH="0" progId="">
                  <p:embed/>
                </p:oleObj>
              </mc:Choice>
              <mc:Fallback>
                <p:oleObj name="think-cell Slide" r:id="rId13" imgW="0" imgH="0" progId="">
                  <p:embed/>
                  <p:pic>
                    <p:nvPicPr>
                      <p:cNvPr id="0" name="AutoShape 36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1"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7435564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3D9F07-E960-4CBC-A6FD-598489F867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23020903"/>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3777750-7B4B-4B68-BD48-0699B7BE66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46799071"/>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822C56-A3B8-4C4F-82EF-4DFA914A16A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33253238"/>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8F1E122-78C9-4914-985A-789B09B85E7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15305268"/>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C39BB84-941D-4194-A3F5-B3EF4A93C1C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37164124"/>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03F68A6-3A06-47B9-B51C-18509635D65B}"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368360" y="8460432"/>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25506338"/>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8C7730-05C0-4A50-AE1F-4C6FD74D2A0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1922507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DC30B49-FC71-41EE-888D-374F4CDBF3A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4A3B41F-C845-4795-B0A4-E97F8BE1EF5C}" type="slidenum">
              <a:rPr lang="ru-RU" altLang="ru-RU"/>
              <a:pPr>
                <a:defRPr/>
              </a:pPr>
              <a:t>‹#›</a:t>
            </a:fld>
            <a:endParaRPr lang="ru-RU" alt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2B62D6-4AF9-4B91-9E0E-82C6D1A167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69950979"/>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A209F33-1DF6-4C52-887B-9A4E5E75B03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80056418"/>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9F1467-9E10-4574-8D00-99AD240116F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55073768"/>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2C746C3-FE90-4923-ACD3-9722C03D58F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27298767"/>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324578" name="think-cell Slide" r:id="rId13" imgW="0" imgH="0" progId="">
                  <p:embed/>
                </p:oleObj>
              </mc:Choice>
              <mc:Fallback>
                <p:oleObj name="think-cell Slide" r:id="rId13" imgW="0" imgH="0" progId="">
                  <p:embed/>
                  <p:pic>
                    <p:nvPicPr>
                      <p:cNvPr id="0" name="AutoShape 30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3093619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7EF4F72-1554-46DB-A420-A2EC15E329F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79848483"/>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72B34DD-B977-4AB3-9C11-1A136B99614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967784605"/>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7DDB5378-788C-4F72-8FC7-95445029D4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03330452"/>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EBA68FD-F564-432C-B248-85F7B7BCF1F9}"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4861986"/>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2A2865D1-E5FC-41F7-940C-B939294F4C3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9305100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114" y="5875867"/>
            <a:ext cx="13817600" cy="1816100"/>
          </a:xfrm>
        </p:spPr>
        <p:txBody>
          <a:bodyPr anchor="t"/>
          <a:lstStyle>
            <a:lvl1pPr algn="l">
              <a:defRPr sz="5400" b="1" cap="all"/>
            </a:lvl1pPr>
          </a:lstStyle>
          <a:p>
            <a:r>
              <a:rPr lang="ru-RU"/>
              <a:t>Образец заголовка</a:t>
            </a:r>
          </a:p>
        </p:txBody>
      </p:sp>
      <p:sp>
        <p:nvSpPr>
          <p:cNvPr id="3" name="Текст 2"/>
          <p:cNvSpPr>
            <a:spLocks noGrp="1"/>
          </p:cNvSpPr>
          <p:nvPr>
            <p:ph type="body" idx="1"/>
          </p:nvPr>
        </p:nvSpPr>
        <p:spPr>
          <a:xfrm>
            <a:off x="1284114" y="3875651"/>
            <a:ext cx="13817600" cy="2000249"/>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65" indent="0">
              <a:buNone/>
              <a:defRPr sz="2100">
                <a:solidFill>
                  <a:schemeClr val="tx1">
                    <a:tint val="75000"/>
                  </a:schemeClr>
                </a:solidFill>
              </a:defRPr>
            </a:lvl3pPr>
            <a:lvl4pPr marL="1828749" indent="0">
              <a:buNone/>
              <a:defRPr sz="1900">
                <a:solidFill>
                  <a:schemeClr val="tx1">
                    <a:tint val="75000"/>
                  </a:schemeClr>
                </a:solidFill>
              </a:defRPr>
            </a:lvl4pPr>
            <a:lvl5pPr marL="2438331" indent="0">
              <a:buNone/>
              <a:defRPr sz="1900">
                <a:solidFill>
                  <a:schemeClr val="tx1">
                    <a:tint val="75000"/>
                  </a:schemeClr>
                </a:solidFill>
              </a:defRPr>
            </a:lvl5pPr>
            <a:lvl6pPr marL="3047914" indent="0">
              <a:buNone/>
              <a:defRPr sz="1900">
                <a:solidFill>
                  <a:schemeClr val="tx1">
                    <a:tint val="75000"/>
                  </a:schemeClr>
                </a:solidFill>
              </a:defRPr>
            </a:lvl6pPr>
            <a:lvl7pPr marL="3657500" indent="0">
              <a:buNone/>
              <a:defRPr sz="1900">
                <a:solidFill>
                  <a:schemeClr val="tx1">
                    <a:tint val="75000"/>
                  </a:schemeClr>
                </a:solidFill>
              </a:defRPr>
            </a:lvl7pPr>
            <a:lvl8pPr marL="4267081" indent="0">
              <a:buNone/>
              <a:defRPr sz="1900">
                <a:solidFill>
                  <a:schemeClr val="tx1">
                    <a:tint val="75000"/>
                  </a:schemeClr>
                </a:solidFill>
              </a:defRPr>
            </a:lvl8pPr>
            <a:lvl9pPr marL="4876663" indent="0">
              <a:buNone/>
              <a:defRPr sz="19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09ABE93B-3F94-4FB1-BCF3-15591564B5A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7C6495-8831-49B3-AA52-1EDA962D995E}" type="slidenum">
              <a:rPr lang="ru-RU" altLang="ru-RU"/>
              <a:pPr>
                <a:defRPr/>
              </a:pPr>
              <a:t>‹#›</a:t>
            </a:fld>
            <a:endParaRPr lang="ru-RU" alt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3A5336E9-F27D-41AA-84BF-9663D5092DBC}"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512376" y="8460432"/>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434621252"/>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7ABD528-1718-4E72-B9AD-8988969AADA3}"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33736435"/>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A2110A4-7161-47BE-B201-4C8DF9081A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20405382"/>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4E9B10FA-CE06-4744-A6B5-A6C47EDB671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76450212"/>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C14211B-EDB4-4A73-9C14-15792E48C69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151003931"/>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DE805BC-DD7D-4C2F-B1DC-DECAC21D1C7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67808442"/>
      </p:ext>
    </p:extLst>
  </p:cSld>
  <p:clrMapOvr>
    <a:masterClrMapping/>
  </p:clrMapOvr>
  <p:transition spd="med">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711642" name="think-cell Slide" r:id="rId13" imgW="0" imgH="0" progId="">
                  <p:embed/>
                </p:oleObj>
              </mc:Choice>
              <mc:Fallback>
                <p:oleObj name="think-cell Slide" r:id="rId13" imgW="0" imgH="0" progId="">
                  <p:embed/>
                  <p:pic>
                    <p:nvPicPr>
                      <p:cNvPr id="0" name="AutoShape 29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18729777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C71F534-353B-45FF-B633-DE73B804EC7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61349388"/>
      </p:ext>
    </p:extLst>
  </p:cSld>
  <p:clrMapOvr>
    <a:masterClrMapping/>
  </p:clrMapOvr>
  <p:transition spd="med">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FFEB33C-015C-4FE6-B32B-0876DB7F846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418996849"/>
      </p:ext>
    </p:extLst>
  </p:cSld>
  <p:clrMapOvr>
    <a:masterClrMapping/>
  </p:clrMapOvr>
  <p:transition spd="med">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808EA89-8A62-4862-B4A4-B53D270220D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786946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16" y="2844828"/>
            <a:ext cx="5350933" cy="804545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231474" y="2844828"/>
            <a:ext cx="5350933" cy="804545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B7AF255-02C8-4BCF-8520-F54DFBB2398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28437DE-5F3B-42EC-BF0A-F3E8511DB265}" type="slidenum">
              <a:rPr lang="ru-RU" altLang="ru-RU"/>
              <a:pPr>
                <a:defRPr/>
              </a:pPr>
              <a:t>‹#›</a:t>
            </a:fld>
            <a:endParaRPr lang="ru-RU" alt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CE9135C-3CDD-4E83-A5D1-2CB3FF4982C2}"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15533422"/>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2073A99-07E2-4BB5-9B02-12B30890525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91596038"/>
      </p:ext>
    </p:extLst>
  </p:cSld>
  <p:clrMapOvr>
    <a:masterClrMapping/>
  </p:clrMapOvr>
  <p:transition spd="med">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231834C-A469-4B4F-835D-9314721C877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440368"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06376822"/>
      </p:ext>
    </p:extLst>
  </p:cSld>
  <p:clrMapOvr>
    <a:masterClrMapping/>
  </p:clrMapOvr>
  <p:transition spd="med">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FAC806-5F80-4690-A01D-76CC77D26E0D}"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77841421"/>
      </p:ext>
    </p:extLst>
  </p:cSld>
  <p:clrMapOvr>
    <a:masterClrMapping/>
  </p:clrMapOvr>
  <p:transition spd="med">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6C627DE-E752-43B0-A88D-0C1A1CD1A29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95884337"/>
      </p:ext>
    </p:extLst>
  </p:cSld>
  <p:clrMapOvr>
    <a:masterClrMapping/>
  </p:clrMapOvr>
  <p:transition spd="med">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C78D5F2-0B4C-4B46-9415-AF745026EA1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6132827"/>
      </p:ext>
    </p:extLst>
  </p:cSld>
  <p:clrMapOvr>
    <a:masterClrMapping/>
  </p:clrMapOvr>
  <p:transition spd="med">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C1690AE-35DE-4A3A-8942-1BDEC11AE10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33359529"/>
      </p:ext>
    </p:extLst>
  </p:cSld>
  <p:clrMapOvr>
    <a:masterClrMapping/>
  </p:clrMapOvr>
  <p:transition spd="med">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218512-E0B8-4070-B281-FD4C91232AF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38137376"/>
      </p:ext>
    </p:extLst>
  </p:cSld>
  <p:clrMapOvr>
    <a:masterClrMapping/>
  </p:clrMapOvr>
  <p:transition spd="med">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716761" name="think-cell Slide" r:id="rId13" imgW="0" imgH="0" progId="">
                  <p:embed/>
                </p:oleObj>
              </mc:Choice>
              <mc:Fallback>
                <p:oleObj name="think-cell Slide" r:id="rId13" imgW="0" imgH="0" progId="">
                  <p:embed/>
                  <p:pic>
                    <p:nvPicPr>
                      <p:cNvPr id="0" name="AutoShape 29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3435519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36290C-97D4-450A-8F5B-318EF551559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68248451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13" y="366184"/>
            <a:ext cx="14630402"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812806" y="2046818"/>
            <a:ext cx="7182556" cy="853016"/>
          </a:xfrm>
        </p:spPr>
        <p:txBody>
          <a:bodyPr anchor="b"/>
          <a:lstStyle>
            <a:lvl1pPr marL="0" indent="0">
              <a:buNone/>
              <a:defRPr sz="3200" b="1"/>
            </a:lvl1pPr>
            <a:lvl2pPr marL="609585" indent="0">
              <a:buNone/>
              <a:defRPr sz="2700" b="1"/>
            </a:lvl2pPr>
            <a:lvl3pPr marL="1219165" indent="0">
              <a:buNone/>
              <a:defRPr sz="2400" b="1"/>
            </a:lvl3pPr>
            <a:lvl4pPr marL="1828749" indent="0">
              <a:buNone/>
              <a:defRPr sz="2100" b="1"/>
            </a:lvl4pPr>
            <a:lvl5pPr marL="2438331" indent="0">
              <a:buNone/>
              <a:defRPr sz="2100" b="1"/>
            </a:lvl5pPr>
            <a:lvl6pPr marL="3047914" indent="0">
              <a:buNone/>
              <a:defRPr sz="2100" b="1"/>
            </a:lvl6pPr>
            <a:lvl7pPr marL="3657500" indent="0">
              <a:buNone/>
              <a:defRPr sz="2100" b="1"/>
            </a:lvl7pPr>
            <a:lvl8pPr marL="4267081" indent="0">
              <a:buNone/>
              <a:defRPr sz="2100" b="1"/>
            </a:lvl8pPr>
            <a:lvl9pPr marL="4876663" indent="0">
              <a:buNone/>
              <a:defRPr sz="2100" b="1"/>
            </a:lvl9pPr>
          </a:lstStyle>
          <a:p>
            <a:pPr lvl="0"/>
            <a:r>
              <a:rPr lang="ru-RU"/>
              <a:t>Образец текста</a:t>
            </a:r>
          </a:p>
        </p:txBody>
      </p:sp>
      <p:sp>
        <p:nvSpPr>
          <p:cNvPr id="4" name="Содержимое 3"/>
          <p:cNvSpPr>
            <a:spLocks noGrp="1"/>
          </p:cNvSpPr>
          <p:nvPr>
            <p:ph sz="half" idx="2"/>
          </p:nvPr>
        </p:nvSpPr>
        <p:spPr>
          <a:xfrm>
            <a:off x="812806" y="2899833"/>
            <a:ext cx="7182556" cy="526838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57844" y="2046818"/>
            <a:ext cx="7185378" cy="853016"/>
          </a:xfrm>
        </p:spPr>
        <p:txBody>
          <a:bodyPr anchor="b"/>
          <a:lstStyle>
            <a:lvl1pPr marL="0" indent="0">
              <a:buNone/>
              <a:defRPr sz="3200" b="1"/>
            </a:lvl1pPr>
            <a:lvl2pPr marL="609585" indent="0">
              <a:buNone/>
              <a:defRPr sz="2700" b="1"/>
            </a:lvl2pPr>
            <a:lvl3pPr marL="1219165" indent="0">
              <a:buNone/>
              <a:defRPr sz="2400" b="1"/>
            </a:lvl3pPr>
            <a:lvl4pPr marL="1828749" indent="0">
              <a:buNone/>
              <a:defRPr sz="2100" b="1"/>
            </a:lvl4pPr>
            <a:lvl5pPr marL="2438331" indent="0">
              <a:buNone/>
              <a:defRPr sz="2100" b="1"/>
            </a:lvl5pPr>
            <a:lvl6pPr marL="3047914" indent="0">
              <a:buNone/>
              <a:defRPr sz="2100" b="1"/>
            </a:lvl6pPr>
            <a:lvl7pPr marL="3657500" indent="0">
              <a:buNone/>
              <a:defRPr sz="2100" b="1"/>
            </a:lvl7pPr>
            <a:lvl8pPr marL="4267081" indent="0">
              <a:buNone/>
              <a:defRPr sz="2100" b="1"/>
            </a:lvl8pPr>
            <a:lvl9pPr marL="4876663" indent="0">
              <a:buNone/>
              <a:defRPr sz="2100" b="1"/>
            </a:lvl9pPr>
          </a:lstStyle>
          <a:p>
            <a:pPr lvl="0"/>
            <a:r>
              <a:rPr lang="ru-RU"/>
              <a:t>Образец текста</a:t>
            </a:r>
          </a:p>
        </p:txBody>
      </p:sp>
      <p:sp>
        <p:nvSpPr>
          <p:cNvPr id="6" name="Содержимое 5"/>
          <p:cNvSpPr>
            <a:spLocks noGrp="1"/>
          </p:cNvSpPr>
          <p:nvPr>
            <p:ph sz="quarter" idx="4"/>
          </p:nvPr>
        </p:nvSpPr>
        <p:spPr>
          <a:xfrm>
            <a:off x="8257844" y="2899833"/>
            <a:ext cx="7185378" cy="5268384"/>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871965CE-7A5E-41C7-9770-687E4B9B9CF2}"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DA82137-1EC6-48FD-AB40-594B290B8F04}" type="slidenum">
              <a:rPr lang="ru-RU" altLang="ru-RU"/>
              <a:pPr>
                <a:defRPr/>
              </a:pPr>
              <a:t>‹#›</a:t>
            </a:fld>
            <a:endParaRPr lang="ru-RU" altLang="ru-RU"/>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4E332-AC47-49CE-8593-54B50594A9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46636127"/>
      </p:ext>
    </p:extLst>
  </p:cSld>
  <p:clrMapOvr>
    <a:masterClrMapping/>
  </p:clrMapOvr>
  <p:transition spd="med">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2F20E72-0A68-4124-8DBA-60044512D55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7584522"/>
      </p:ext>
    </p:extLst>
  </p:cSld>
  <p:clrMapOvr>
    <a:masterClrMapping/>
  </p:clrMapOvr>
  <p:transition spd="med">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C99DF03-B852-4C8F-B82A-57C9BD89065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04065442"/>
      </p:ext>
    </p:extLst>
  </p:cSld>
  <p:clrMapOvr>
    <a:masterClrMapping/>
  </p:clrMapOvr>
  <p:transition spd="med">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A42B49A-AEC3-4BBE-B655-580A1AB39B9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37069284"/>
      </p:ext>
    </p:extLst>
  </p:cSld>
  <p:clrMapOvr>
    <a:masterClrMapping/>
  </p:clrMapOvr>
  <p:transition spd="med">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DC26CA3-8A47-4F93-9211-4859185E881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368360" y="8460432"/>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00359603"/>
      </p:ext>
    </p:extLst>
  </p:cSld>
  <p:clrMapOvr>
    <a:masterClrMapping/>
  </p:clrMapOvr>
  <p:transition spd="med">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83094D-0F00-4364-8BBA-D9F37FE23D5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11149017"/>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F4B9A2-6651-4E9F-96B6-83E61790EF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32141974"/>
      </p:ext>
    </p:extLst>
  </p:cSld>
  <p:clrMapOvr>
    <a:masterClrMapping/>
  </p:clrMapOvr>
  <p:transition spd="med">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1E9A28B-8E64-457F-89C1-5D647858419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53188556"/>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CE8D92-CA4B-48AF-AACE-0F95B329A41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7786089"/>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71AD9-74AF-40CA-9499-E7530E115B7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7265176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3A2DAD0C-1307-4468-868C-B922B939383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D9B32F3-0CAF-4E87-99FF-CFE6DC055CA0}" type="slidenum">
              <a:rPr lang="ru-RU" altLang="ru-RU"/>
              <a:pPr>
                <a:defRPr/>
              </a:pPr>
              <a:t>‹#›</a:t>
            </a:fld>
            <a:endParaRPr lang="ru-RU" altLang="ru-R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720810" name="think-cell Slide" r:id="rId13" imgW="0" imgH="0" progId="">
                  <p:embed/>
                </p:oleObj>
              </mc:Choice>
              <mc:Fallback>
                <p:oleObj name="think-cell Slide" r:id="rId13" imgW="0" imgH="0" progId="">
                  <p:embed/>
                  <p:pic>
                    <p:nvPicPr>
                      <p:cNvPr id="0" name="AutoShape 24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55138677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36290C-97D4-450A-8F5B-318EF551559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93848469"/>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4E332-AC47-49CE-8593-54B50594A9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48875666"/>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2F20E72-0A68-4124-8DBA-60044512D55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9953476"/>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C99DF03-B852-4C8F-B82A-57C9BD89065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94686797"/>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A42B49A-AEC3-4BBE-B655-580A1AB39B9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20779344"/>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DC26CA3-8A47-4F93-9211-4859185E881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6" y="626"/>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72247336"/>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83094D-0F00-4364-8BBA-D9F37FE23D5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08775856"/>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F4B9A2-6651-4E9F-96B6-83E61790EF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70717699"/>
      </p:ext>
    </p:extLst>
  </p:cSld>
  <p:clrMapOvr>
    <a:masterClrMapping/>
  </p:clrMapOvr>
  <p:transition spd="med">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1E9A28B-8E64-457F-89C1-5D647858419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8789293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CDCB880-71E2-4AA2-AC9D-DF409059DD81}"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101D724-A3B4-45F2-B086-011148A44CAC}" type="slidenum">
              <a:rPr lang="ru-RU" altLang="ru-RU"/>
              <a:pPr>
                <a:defRPr/>
              </a:pPr>
              <a:t>‹#›</a:t>
            </a:fld>
            <a:endParaRPr lang="ru-RU" altLang="ru-R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CE8D92-CA4B-48AF-AACE-0F95B329A41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91810658"/>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71AD9-74AF-40CA-9499-E7530E115B7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76688883"/>
      </p:ext>
    </p:extLst>
  </p:cSld>
  <p:clrMapOvr>
    <a:masterClrMapping/>
  </p:clrMapOvr>
  <p:transition spd="med">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721764" name="think-cell Slide" r:id="rId13" imgW="0" imgH="0" progId="">
                  <p:embed/>
                </p:oleObj>
              </mc:Choice>
              <mc:Fallback>
                <p:oleObj name="think-cell Slide" r:id="rId13" imgW="0" imgH="0" progId="">
                  <p:embed/>
                  <p:pic>
                    <p:nvPicPr>
                      <p:cNvPr id="0" name="AutoShape 17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908207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3D9F07-E960-4CBC-A6FD-598489F867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09280600"/>
      </p:ext>
    </p:extLst>
  </p:cSld>
  <p:clrMapOvr>
    <a:masterClrMapping/>
  </p:clrMapOvr>
  <p:transition spd="med">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3777750-7B4B-4B68-BD48-0699B7BE66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5740086"/>
      </p:ext>
    </p:extLst>
  </p:cSld>
  <p:clrMapOvr>
    <a:masterClrMapping/>
  </p:clrMapOvr>
  <p:transition spd="med">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822C56-A3B8-4C4F-82EF-4DFA914A16A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85761857"/>
      </p:ext>
    </p:extLst>
  </p:cSld>
  <p:clrMapOvr>
    <a:masterClrMapping/>
  </p:clrMapOvr>
  <p:transition spd="med">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8F1E122-78C9-4914-985A-789B09B85E7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174538139"/>
      </p:ext>
    </p:extLst>
  </p:cSld>
  <p:clrMapOvr>
    <a:masterClrMapping/>
  </p:clrMapOvr>
  <p:transition spd="med">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C39BB84-941D-4194-A3F5-B3EF4A93C1C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31100473"/>
      </p:ext>
    </p:extLst>
  </p:cSld>
  <p:clrMapOvr>
    <a:masterClrMapping/>
  </p:clrMapOvr>
  <p:transition spd="med">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03F68A6-3A06-47B9-B51C-18509635D65B}"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5"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81729215"/>
      </p:ext>
    </p:extLst>
  </p:cSld>
  <p:clrMapOvr>
    <a:masterClrMapping/>
  </p:clrMapOvr>
  <p:transition spd="med">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8C7730-05C0-4A50-AE1F-4C6FD74D2A0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3084615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67CAB34-D2FA-44EB-96B4-97D16EF88DC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pPr>
                <a:defRPr/>
              </a:pPr>
              <a:t>‹#›</a:t>
            </a:fld>
            <a:endParaRPr lang="ru-RU" altLang="ru-RU"/>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824" y="364067"/>
            <a:ext cx="5348114" cy="1549400"/>
          </a:xfrm>
        </p:spPr>
        <p:txBody>
          <a:bodyPr anchor="b"/>
          <a:lstStyle>
            <a:lvl1pPr algn="l">
              <a:defRPr sz="2700" b="1"/>
            </a:lvl1pPr>
          </a:lstStyle>
          <a:p>
            <a:r>
              <a:rPr lang="ru-RU"/>
              <a:t>Образец заголовка</a:t>
            </a:r>
          </a:p>
        </p:txBody>
      </p:sp>
      <p:sp>
        <p:nvSpPr>
          <p:cNvPr id="3" name="Содержимое 2"/>
          <p:cNvSpPr>
            <a:spLocks noGrp="1"/>
          </p:cNvSpPr>
          <p:nvPr>
            <p:ph idx="1"/>
          </p:nvPr>
        </p:nvSpPr>
        <p:spPr>
          <a:xfrm>
            <a:off x="6355677" y="364078"/>
            <a:ext cx="9087557" cy="7804151"/>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12824" y="1913499"/>
            <a:ext cx="5348114" cy="6254751"/>
          </a:xfrm>
        </p:spPr>
        <p:txBody>
          <a:bodyPr/>
          <a:lstStyle>
            <a:lvl1pPr marL="0" indent="0">
              <a:buNone/>
              <a:defRPr sz="1900"/>
            </a:lvl1pPr>
            <a:lvl2pPr marL="609585" indent="0">
              <a:buNone/>
              <a:defRPr sz="1600"/>
            </a:lvl2pPr>
            <a:lvl3pPr marL="1219165" indent="0">
              <a:buNone/>
              <a:defRPr sz="1300"/>
            </a:lvl3pPr>
            <a:lvl4pPr marL="1828749" indent="0">
              <a:buNone/>
              <a:defRPr sz="1300"/>
            </a:lvl4pPr>
            <a:lvl5pPr marL="2438331" indent="0">
              <a:buNone/>
              <a:defRPr sz="1300"/>
            </a:lvl5pPr>
            <a:lvl6pPr marL="3047914" indent="0">
              <a:buNone/>
              <a:defRPr sz="1300"/>
            </a:lvl6pPr>
            <a:lvl7pPr marL="3657500" indent="0">
              <a:buNone/>
              <a:defRPr sz="1300"/>
            </a:lvl7pPr>
            <a:lvl8pPr marL="4267081" indent="0">
              <a:buNone/>
              <a:defRPr sz="1300"/>
            </a:lvl8pPr>
            <a:lvl9pPr marL="4876663" indent="0">
              <a:buNone/>
              <a:defRPr sz="13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54865C06-9C2F-4EF4-A092-5812FC84FA0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75830D3-5C46-4D95-9E55-79F850D253CD}" type="slidenum">
              <a:rPr lang="ru-RU" altLang="ru-RU"/>
              <a:pPr>
                <a:defRPr/>
              </a:pPr>
              <a:t>‹#›</a:t>
            </a:fld>
            <a:endParaRPr lang="ru-RU" altLang="ru-RU"/>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2B62D6-4AF9-4B91-9E0E-82C6D1A167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24160414"/>
      </p:ext>
    </p:extLst>
  </p:cSld>
  <p:clrMapOvr>
    <a:masterClrMapping/>
  </p:clrMapOvr>
  <p:transition spd="med">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A209F33-1DF6-4C52-887B-9A4E5E75B03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03822888"/>
      </p:ext>
    </p:extLst>
  </p:cSld>
  <p:clrMapOvr>
    <a:masterClrMapping/>
  </p:clrMapOvr>
  <p:transition spd="med">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9F1467-9E10-4574-8D00-99AD240116F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08583085"/>
      </p:ext>
    </p:extLst>
  </p:cSld>
  <p:clrMapOvr>
    <a:masterClrMapping/>
  </p:clrMapOvr>
  <p:transition spd="med">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2C746C3-FE90-4923-ACD3-9722C03D58F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94913955"/>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722788" name="think-cell Slide" r:id="rId13" imgW="0" imgH="0" progId="">
                  <p:embed/>
                </p:oleObj>
              </mc:Choice>
              <mc:Fallback>
                <p:oleObj name="think-cell Slide" r:id="rId13" imgW="0" imgH="0" progId="">
                  <p:embed/>
                  <p:pic>
                    <p:nvPicPr>
                      <p:cNvPr id="0" name="AutoShape 17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44376481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7C68D3E-F513-4C6B-B42A-711D240790C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52374259"/>
      </p:ext>
    </p:extLst>
  </p:cSld>
  <p:clrMapOvr>
    <a:masterClrMapping/>
  </p:clrMapOvr>
  <p:transition spd="med">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221DD23-5F33-4206-9A68-AEA0A65FF4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944665910"/>
      </p:ext>
    </p:extLst>
  </p:cSld>
  <p:clrMapOvr>
    <a:masterClrMapping/>
  </p:clrMapOvr>
  <p:transition spd="med">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804A65F-51F5-49A5-B6B9-47171A17BF6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193401908"/>
      </p:ext>
    </p:extLst>
  </p:cSld>
  <p:clrMapOvr>
    <a:masterClrMapping/>
  </p:clrMapOvr>
  <p:transition spd="med">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F079503-DE57-4728-B7C4-0CE276DADDB0}"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61733702"/>
      </p:ext>
    </p:extLst>
  </p:cSld>
  <p:clrMapOvr>
    <a:masterClrMapping/>
  </p:clrMapOvr>
  <p:transition spd="med">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0A16423-A42D-4629-A8DC-AA5A1BB1779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5895193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86297" y="6400828"/>
            <a:ext cx="9753600" cy="755651"/>
          </a:xfrm>
        </p:spPr>
        <p:txBody>
          <a:bodyPr anchor="b"/>
          <a:lstStyle>
            <a:lvl1pPr algn="l">
              <a:defRPr sz="2700" b="1"/>
            </a:lvl1pPr>
          </a:lstStyle>
          <a:p>
            <a:r>
              <a:rPr lang="ru-RU"/>
              <a:t>Образец заголовка</a:t>
            </a:r>
          </a:p>
        </p:txBody>
      </p:sp>
      <p:sp>
        <p:nvSpPr>
          <p:cNvPr id="3" name="Рисунок 2"/>
          <p:cNvSpPr>
            <a:spLocks noGrp="1"/>
          </p:cNvSpPr>
          <p:nvPr>
            <p:ph type="pic" idx="1"/>
          </p:nvPr>
        </p:nvSpPr>
        <p:spPr>
          <a:xfrm>
            <a:off x="3186297" y="817033"/>
            <a:ext cx="9753600" cy="5486400"/>
          </a:xfrm>
        </p:spPr>
        <p:txBody>
          <a:bodyPr rtlCol="0">
            <a:normAutofit/>
          </a:bodyPr>
          <a:lstStyle>
            <a:lvl1pPr marL="0" indent="0">
              <a:buNone/>
              <a:defRPr sz="4300"/>
            </a:lvl1pPr>
            <a:lvl2pPr marL="609585" indent="0">
              <a:buNone/>
              <a:defRPr sz="3800"/>
            </a:lvl2pPr>
            <a:lvl3pPr marL="1219165" indent="0">
              <a:buNone/>
              <a:defRPr sz="3200"/>
            </a:lvl3pPr>
            <a:lvl4pPr marL="1828749" indent="0">
              <a:buNone/>
              <a:defRPr sz="2700"/>
            </a:lvl4pPr>
            <a:lvl5pPr marL="2438331" indent="0">
              <a:buNone/>
              <a:defRPr sz="2700"/>
            </a:lvl5pPr>
            <a:lvl6pPr marL="3047914" indent="0">
              <a:buNone/>
              <a:defRPr sz="2700"/>
            </a:lvl6pPr>
            <a:lvl7pPr marL="3657500" indent="0">
              <a:buNone/>
              <a:defRPr sz="2700"/>
            </a:lvl7pPr>
            <a:lvl8pPr marL="4267081" indent="0">
              <a:buNone/>
              <a:defRPr sz="2700"/>
            </a:lvl8pPr>
            <a:lvl9pPr marL="4876663" indent="0">
              <a:buNone/>
              <a:defRPr sz="2700"/>
            </a:lvl9pPr>
          </a:lstStyle>
          <a:p>
            <a:pPr lvl="0"/>
            <a:r>
              <a:rPr lang="ru-RU" noProof="0"/>
              <a:t>Вставка рисунка</a:t>
            </a:r>
          </a:p>
        </p:txBody>
      </p:sp>
      <p:sp>
        <p:nvSpPr>
          <p:cNvPr id="4" name="Текст 3"/>
          <p:cNvSpPr>
            <a:spLocks noGrp="1"/>
          </p:cNvSpPr>
          <p:nvPr>
            <p:ph type="body" sz="half" idx="2"/>
          </p:nvPr>
        </p:nvSpPr>
        <p:spPr>
          <a:xfrm>
            <a:off x="3186297" y="7156456"/>
            <a:ext cx="9753600" cy="1073149"/>
          </a:xfrm>
        </p:spPr>
        <p:txBody>
          <a:bodyPr/>
          <a:lstStyle>
            <a:lvl1pPr marL="0" indent="0">
              <a:buNone/>
              <a:defRPr sz="1900"/>
            </a:lvl1pPr>
            <a:lvl2pPr marL="609585" indent="0">
              <a:buNone/>
              <a:defRPr sz="1600"/>
            </a:lvl2pPr>
            <a:lvl3pPr marL="1219165" indent="0">
              <a:buNone/>
              <a:defRPr sz="1300"/>
            </a:lvl3pPr>
            <a:lvl4pPr marL="1828749" indent="0">
              <a:buNone/>
              <a:defRPr sz="1300"/>
            </a:lvl4pPr>
            <a:lvl5pPr marL="2438331" indent="0">
              <a:buNone/>
              <a:defRPr sz="1300"/>
            </a:lvl5pPr>
            <a:lvl6pPr marL="3047914" indent="0">
              <a:buNone/>
              <a:defRPr sz="1300"/>
            </a:lvl6pPr>
            <a:lvl7pPr marL="3657500" indent="0">
              <a:buNone/>
              <a:defRPr sz="1300"/>
            </a:lvl7pPr>
            <a:lvl8pPr marL="4267081" indent="0">
              <a:buNone/>
              <a:defRPr sz="1300"/>
            </a:lvl8pPr>
            <a:lvl9pPr marL="4876663" indent="0">
              <a:buNone/>
              <a:defRPr sz="13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B9D5419-2283-4081-B34E-67CD0E9EFC9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1BC2ED2-B93E-4B7A-9CF5-14E707B061A4}" type="slidenum">
              <a:rPr lang="ru-RU" altLang="ru-RU"/>
              <a:pPr>
                <a:defRPr/>
              </a:pPr>
              <a:t>‹#›</a:t>
            </a:fld>
            <a:endParaRPr lang="ru-RU" altLang="ru-RU"/>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5F85A4A-8124-4B84-AF5D-C2ED79BE37D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368360" y="8388424"/>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99458340"/>
      </p:ext>
    </p:extLst>
  </p:cSld>
  <p:clrMapOvr>
    <a:masterClrMapping/>
  </p:clrMapOvr>
  <p:transition spd="med">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052DCC-8A41-4624-B60A-4217D7EB65E1}"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02286259"/>
      </p:ext>
    </p:extLst>
  </p:cSld>
  <p:clrMapOvr>
    <a:masterClrMapping/>
  </p:clrMapOvr>
  <p:transition spd="med">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2C1537-D740-4B6B-A1DC-BC7E35E5AE8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09920588"/>
      </p:ext>
    </p:extLst>
  </p:cSld>
  <p:clrMapOvr>
    <a:masterClrMapping/>
  </p:clrMapOvr>
  <p:transition spd="med">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81F716F-4BFB-4DCF-8F13-CDD30810C04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45192760"/>
      </p:ext>
    </p:extLst>
  </p:cSld>
  <p:clrMapOvr>
    <a:masterClrMapping/>
  </p:clrMapOvr>
  <p:transition spd="med">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3D0E6B8-6862-4F55-81A1-3BD2B0F85F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48486073"/>
      </p:ext>
    </p:extLst>
  </p:cSld>
  <p:clrMapOvr>
    <a:masterClrMapping/>
  </p:clrMapOvr>
  <p:transition spd="med">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DAA87B5-FF5B-4EC3-BF20-65BCA01D3C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411618086"/>
      </p:ext>
    </p:extLst>
  </p:cSld>
  <p:clrMapOvr>
    <a:masterClrMapping/>
  </p:clrMapOvr>
  <p:transition spd="med">
    <p:fad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723812" name="think-cell Slide" r:id="rId13" imgW="0" imgH="0" progId="">
                  <p:embed/>
                </p:oleObj>
              </mc:Choice>
              <mc:Fallback>
                <p:oleObj name="think-cell Slide" r:id="rId13" imgW="0" imgH="0" progId="">
                  <p:embed/>
                  <p:pic>
                    <p:nvPicPr>
                      <p:cNvPr id="0" name="AutoShape 17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5827957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B7558B1-21CA-40ED-84C9-51117A9F696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25754668"/>
      </p:ext>
    </p:extLst>
  </p:cSld>
  <p:clrMapOvr>
    <a:masterClrMapping/>
  </p:clrMapOvr>
  <p:transition spd="med">
    <p:fad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988BE97-7C27-4735-9986-0C5D8C3E2A3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34651046"/>
      </p:ext>
    </p:extLst>
  </p:cSld>
  <p:clrMapOvr>
    <a:masterClrMapping/>
  </p:clrMapOvr>
  <p:transition spd="med">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8B66C76-B32E-46D9-80FB-07C50CEAF9CA}"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7020291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79E58AA-160F-4CFB-9D3F-4DE51509708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140FC9-BC26-4882-8D4C-AEC52D119581}" type="slidenum">
              <a:rPr lang="ru-RU" altLang="ru-RU"/>
              <a:pPr>
                <a:defRPr/>
              </a:pPr>
              <a:t>‹#›</a:t>
            </a:fld>
            <a:endParaRPr lang="ru-RU" altLang="ru-RU"/>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EA55C77-8C17-47DB-8455-6995E05FB56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563315464"/>
      </p:ext>
    </p:extLst>
  </p:cSld>
  <p:clrMapOvr>
    <a:masterClrMapping/>
  </p:clrMapOvr>
  <p:transition spd="med">
    <p:fad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BC3544C-3CFE-4086-979A-80AD36F59572}"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10948420"/>
      </p:ext>
    </p:extLst>
  </p:cSld>
  <p:clrMapOvr>
    <a:masterClrMapping/>
  </p:clrMapOvr>
  <p:transition spd="med">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260188C-EE37-417D-9C19-7C03D3DC799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512376" y="8647772"/>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17304819"/>
      </p:ext>
    </p:extLst>
  </p:cSld>
  <p:clrMapOvr>
    <a:masterClrMapping/>
  </p:clrMapOvr>
  <p:transition spd="med">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A7A13B0-6954-4FB7-ABEB-1B83F7986219}"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59665371"/>
      </p:ext>
    </p:extLst>
  </p:cSld>
  <p:clrMapOvr>
    <a:masterClrMapping/>
  </p:clrMapOvr>
  <p:transition spd="med">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867EF75-CDBD-4905-BA07-712B5FB9C70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6640564"/>
      </p:ext>
    </p:extLst>
  </p:cSld>
  <p:clrMapOvr>
    <a:masterClrMapping/>
  </p:clrMapOvr>
  <p:transition spd="med">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C5B607F-C570-48FF-B705-5AEA93D9C27E}"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10804"/>
      </p:ext>
    </p:extLst>
  </p:cSld>
  <p:clrMapOvr>
    <a:masterClrMapping/>
  </p:clrMapOvr>
  <p:transition spd="med">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4FC54C8-90F1-4702-8326-1EC6205814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378479128"/>
      </p:ext>
    </p:extLst>
  </p:cSld>
  <p:clrMapOvr>
    <a:masterClrMapping/>
  </p:clrMapOvr>
  <p:transition spd="med">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FE1644E-D0E7-4078-99A3-06D41AC58D1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93348957"/>
      </p:ext>
    </p:extLst>
  </p:cSld>
  <p:clrMapOvr>
    <a:masterClrMapping/>
  </p:clrMapOvr>
  <p:transition spd="med">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724836" name="think-cell Slide" r:id="rId13" imgW="0" imgH="0" progId="">
                  <p:embed/>
                </p:oleObj>
              </mc:Choice>
              <mc:Fallback>
                <p:oleObj name="think-cell Slide" r:id="rId13" imgW="0" imgH="0" progId="">
                  <p:embed/>
                  <p:pic>
                    <p:nvPicPr>
                      <p:cNvPr id="0" name="AutoShape 17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08385054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7E6B5BF-A46E-402F-AA36-EB3DE94C3AB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7688099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13" y="488951"/>
            <a:ext cx="2743202" cy="104013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29" y="488951"/>
            <a:ext cx="7958668" cy="104013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9DF9A1D-6216-4A4A-8E56-1EB47F16FF6A}"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3983CDE-D345-4B3B-9448-294A2D56B74A}" type="slidenum">
              <a:rPr lang="ru-RU" altLang="ru-RU"/>
              <a:pPr>
                <a:defRPr/>
              </a:pPr>
              <a:t>‹#›</a:t>
            </a:fld>
            <a:endParaRPr lang="ru-RU" altLang="ru-RU"/>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664F15E-3A60-4D18-9CD8-EF8040AE8A9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64360773"/>
      </p:ext>
    </p:extLst>
  </p:cSld>
  <p:clrMapOvr>
    <a:masterClrMapping/>
  </p:clrMapOvr>
  <p:transition spd="med">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70D9C24-26F2-4967-9B37-03F5040FB23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01269507"/>
      </p:ext>
    </p:extLst>
  </p:cSld>
  <p:clrMapOvr>
    <a:masterClrMapping/>
  </p:clrMapOvr>
  <p:transition spd="med">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471A575-D90F-4B21-A922-2140533012D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61669971"/>
      </p:ext>
    </p:extLst>
  </p:cSld>
  <p:clrMapOvr>
    <a:masterClrMapping/>
  </p:clrMapOvr>
  <p:transition spd="med">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A34C453-3550-4F77-A3D2-8D85E2A7E98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09856427"/>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1162C07F-4FF6-411B-A846-1526F785AAB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5" y="8657166"/>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54320758"/>
      </p:ext>
    </p:extLst>
  </p:cSld>
  <p:clrMapOvr>
    <a:masterClrMapping/>
  </p:clrMapOvr>
  <p:transition spd="med">
    <p:fad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BCF6944-6E12-482F-A9CF-9B84DFA512D8}"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80033814"/>
      </p:ext>
    </p:extLst>
  </p:cSld>
  <p:clrMapOvr>
    <a:masterClrMapping/>
  </p:clrMapOvr>
  <p:transition spd="med">
    <p:fad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BDEB549-7A4E-4A5B-8E75-8C93B04A1C0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95206746"/>
      </p:ext>
    </p:extLst>
  </p:cSld>
  <p:clrMapOvr>
    <a:masterClrMapping/>
  </p:clrMapOvr>
  <p:transition spd="med">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3260458-48BA-4371-A1E8-84823FDA369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93815364"/>
      </p:ext>
    </p:extLst>
  </p:cSld>
  <p:clrMapOvr>
    <a:masterClrMapping/>
  </p:clrMapOvr>
  <p:transition spd="med">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36CE712-6DE6-4EB3-BD50-CF96E97A20B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482512937"/>
      </p:ext>
    </p:extLst>
  </p:cSld>
  <p:clrMapOvr>
    <a:masterClrMapping/>
  </p:clrMapOvr>
  <p:transition spd="med">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08696B6-6837-451A-965D-F050CB88A1A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4184299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pg num"/>
          <p:cNvSpPr>
            <a:spLocks noGrp="1" noChangeArrowheads="1"/>
          </p:cNvSpPr>
          <p:nvPr>
            <p:ph type="sldNum" sz="quarter" idx="10"/>
            <p:custDataLst>
              <p:tags r:id="rId1"/>
            </p:custDataLst>
          </p:nvPr>
        </p:nvSpPr>
        <p:spPr/>
        <p:txBody>
          <a:bodyPr/>
          <a:lstStyle>
            <a:lvl1pPr>
              <a:defRPr smtClean="0"/>
            </a:lvl1pPr>
          </a:lstStyle>
          <a:p>
            <a:pPr>
              <a:defRPr/>
            </a:pPr>
            <a:fld id="{C44D8F08-A3CD-4FA7-B271-2C59FF8DF491}" type="slidenum">
              <a:rPr lang="ru-RU" altLang="ru-RU"/>
              <a:pPr>
                <a:defRPr/>
              </a:pPr>
              <a:t>‹#›</a:t>
            </a:fld>
            <a:endParaRPr lang="ru-RU" altLang="ru-RU"/>
          </a:p>
        </p:txBody>
      </p:sp>
      <p:sp>
        <p:nvSpPr>
          <p:cNvPr id="4" name="doc id"/>
          <p:cNvSpPr>
            <a:spLocks noGrp="1" noChangeArrowheads="1"/>
          </p:cNvSpPr>
          <p:nvPr>
            <p:ph type="ftr" sz="quarter" idx="11"/>
            <p:custDataLst>
              <p:tags r:id="rId2"/>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725860" name="think-cell Slide" r:id="rId13" imgW="0" imgH="0" progId="">
                  <p:embed/>
                </p:oleObj>
              </mc:Choice>
              <mc:Fallback>
                <p:oleObj name="think-cell Slide" r:id="rId13" imgW="0" imgH="0" progId="">
                  <p:embed/>
                  <p:pic>
                    <p:nvPicPr>
                      <p:cNvPr id="0" name="AutoShape 17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0031408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36290C-97D4-450A-8F5B-318EF551559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47056761"/>
      </p:ext>
    </p:extLst>
  </p:cSld>
  <p:clrMapOvr>
    <a:masterClrMapping/>
  </p:clrMapOvr>
  <p:transition spd="med">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4E332-AC47-49CE-8593-54B50594A9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61732396"/>
      </p:ext>
    </p:extLst>
  </p:cSld>
  <p:clrMapOvr>
    <a:masterClrMapping/>
  </p:clrMapOvr>
  <p:transition spd="med">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2F20E72-0A68-4124-8DBA-60044512D55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09292554"/>
      </p:ext>
    </p:extLst>
  </p:cSld>
  <p:clrMapOvr>
    <a:masterClrMapping/>
  </p:clrMapOvr>
  <p:transition spd="med">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C99DF03-B852-4C8F-B82A-57C9BD89065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618327324"/>
      </p:ext>
    </p:extLst>
  </p:cSld>
  <p:clrMapOvr>
    <a:masterClrMapping/>
  </p:clrMapOvr>
  <p:transition spd="med">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A42B49A-AEC3-4BBE-B655-580A1AB39B9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96327271"/>
      </p:ext>
    </p:extLst>
  </p:cSld>
  <p:clrMapOvr>
    <a:masterClrMapping/>
  </p:clrMapOvr>
  <p:transition spd="med">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DC26CA3-8A47-4F93-9211-4859185E881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5" y="626"/>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06526434"/>
      </p:ext>
    </p:extLst>
  </p:cSld>
  <p:clrMapOvr>
    <a:masterClrMapping/>
  </p:clrMapOvr>
  <p:transition spd="med">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83094D-0F00-4364-8BBA-D9F37FE23D5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155119599"/>
      </p:ext>
    </p:extLst>
  </p:cSld>
  <p:clrMapOvr>
    <a:masterClrMapping/>
  </p:clrMapOvr>
  <p:transition spd="med">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F4B9A2-6651-4E9F-96B6-83E61790EF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93900626"/>
      </p:ext>
    </p:extLst>
  </p:cSld>
  <p:clrMapOvr>
    <a:masterClrMapping/>
  </p:clrMapOvr>
  <p:transition spd="med">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1E9A28B-8E64-457F-89C1-5D647858419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5238777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610ECAF-E619-4E27-AF92-5D24BC4C13D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CC556489-DD8F-43B4-8FF5-F5C718AE7623}" type="slidenum">
              <a:rPr lang="ru-RU" altLang="ru-RU"/>
              <a:pPr>
                <a:defRPr/>
              </a:pPr>
              <a:t>‹#›</a:t>
            </a:fld>
            <a:endParaRPr lang="ru-RU" altLang="ru-RU"/>
          </a:p>
        </p:txBody>
      </p:sp>
    </p:spTree>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CE8D92-CA4B-48AF-AACE-0F95B329A41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68247364"/>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71AD9-74AF-40CA-9499-E7530E115B7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09607391"/>
      </p:ext>
    </p:extLst>
  </p:cSld>
  <p:clrMapOvr>
    <a:masterClrMapping/>
  </p:clrMapOvr>
  <p:transition spd="med">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727836" name="think-cell Slide" r:id="rId13" imgW="0" imgH="0" progId="">
                  <p:embed/>
                </p:oleObj>
              </mc:Choice>
              <mc:Fallback>
                <p:oleObj name="think-cell Slide" r:id="rId13" imgW="0" imgH="0" progId="">
                  <p:embed/>
                  <p:pic>
                    <p:nvPicPr>
                      <p:cNvPr id="0" name="AutoShape 10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138237766"/>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36290C-97D4-450A-8F5B-318EF551559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03578948"/>
      </p:ext>
    </p:extLst>
  </p:cSld>
  <p:clrMapOvr>
    <a:masterClrMapping/>
  </p:clrMapOvr>
  <p:transition spd="med">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4E332-AC47-49CE-8593-54B50594A9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77482972"/>
      </p:ext>
    </p:extLst>
  </p:cSld>
  <p:clrMapOvr>
    <a:masterClrMapping/>
  </p:clrMapOvr>
  <p:transition spd="med">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2F20E72-0A68-4124-8DBA-60044512D55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78722946"/>
      </p:ext>
    </p:extLst>
  </p:cSld>
  <p:clrMapOvr>
    <a:masterClrMapping/>
  </p:clrMapOvr>
  <p:transition spd="med">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C99DF03-B852-4C8F-B82A-57C9BD89065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64939545"/>
      </p:ext>
    </p:extLst>
  </p:cSld>
  <p:clrMapOvr>
    <a:masterClrMapping/>
  </p:clrMapOvr>
  <p:transition spd="med">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A42B49A-AEC3-4BBE-B655-580A1AB39B9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37233018"/>
      </p:ext>
    </p:extLst>
  </p:cSld>
  <p:clrMapOvr>
    <a:masterClrMapping/>
  </p:clrMapOvr>
  <p:transition spd="med">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DC26CA3-8A47-4F93-9211-4859185E881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368360" y="8316416"/>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51920292"/>
      </p:ext>
    </p:extLst>
  </p:cSld>
  <p:clrMapOvr>
    <a:masterClrMapping/>
  </p:clrMapOvr>
  <p:transition spd="med">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83094D-0F00-4364-8BBA-D9F37FE23D5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9517123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D251A5B-3F9C-41F9-94D6-6FFF567D5EBB}"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66B4389-90E7-4F6A-B715-1981CF5D88B4}" type="slidenum">
              <a:rPr lang="ru-RU" altLang="ru-RU"/>
              <a:pPr>
                <a:defRPr/>
              </a:pPr>
              <a:t>‹#›</a:t>
            </a:fld>
            <a:endParaRPr lang="ru-RU" altLang="ru-RU"/>
          </a:p>
        </p:txBody>
      </p:sp>
    </p:spTree>
  </p:cSld>
  <p:clrMapOvr>
    <a:masterClrMapping/>
  </p:clrMapOvr>
  <p:transition spd="med">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F4B9A2-6651-4E9F-96B6-83E61790EF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68848522"/>
      </p:ext>
    </p:extLst>
  </p:cSld>
  <p:clrMapOvr>
    <a:masterClrMapping/>
  </p:clrMapOvr>
  <p:transition spd="med">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1E9A28B-8E64-457F-89C1-5D647858419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45285340"/>
      </p:ext>
    </p:extLst>
  </p:cSld>
  <p:clrMapOvr>
    <a:masterClrMapping/>
  </p:clrMapOvr>
  <p:transition spd="med">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CE8D92-CA4B-48AF-AACE-0F95B329A41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58847997"/>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71AD9-74AF-40CA-9499-E7530E115B7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26167637"/>
      </p:ext>
    </p:extLst>
  </p:cSld>
  <p:clrMapOvr>
    <a:masterClrMapping/>
  </p:clrMapOvr>
  <p:transition spd="med">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731930" name="think-cell Slide" r:id="rId13" imgW="0" imgH="0" progId="">
                  <p:embed/>
                </p:oleObj>
              </mc:Choice>
              <mc:Fallback>
                <p:oleObj name="think-cell Slide" r:id="rId13" imgW="0" imgH="0" progId="">
                  <p:embed/>
                  <p:pic>
                    <p:nvPicPr>
                      <p:cNvPr id="0" name="AutoShape 103"/>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50900103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3D9F07-E960-4CBC-A6FD-598489F867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79474501"/>
      </p:ext>
    </p:extLst>
  </p:cSld>
  <p:clrMapOvr>
    <a:masterClrMapping/>
  </p:clrMapOvr>
  <p:transition spd="med">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3777750-7B4B-4B68-BD48-0699B7BE66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921509783"/>
      </p:ext>
    </p:extLst>
  </p:cSld>
  <p:clrMapOvr>
    <a:masterClrMapping/>
  </p:clrMapOvr>
  <p:transition spd="med">
    <p:fad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822C56-A3B8-4C4F-82EF-4DFA914A16A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56735305"/>
      </p:ext>
    </p:extLst>
  </p:cSld>
  <p:clrMapOvr>
    <a:masterClrMapping/>
  </p:clrMapOvr>
  <p:transition spd="med">
    <p:fad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8F1E122-78C9-4914-985A-789B09B85E7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56250642"/>
      </p:ext>
    </p:extLst>
  </p:cSld>
  <p:clrMapOvr>
    <a:masterClrMapping/>
  </p:clrMapOvr>
  <p:transition spd="med">
    <p:fad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C39BB84-941D-4194-A3F5-B3EF4A93C1C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4056318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C7ABB684-BBCE-44AA-A4DD-F2E3E539FD9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9A764C07-BDC8-47A4-AE89-FF6BCA4A711C}" type="slidenum">
              <a:rPr lang="ru-RU" altLang="ru-RU"/>
              <a:pPr>
                <a:defRPr/>
              </a:pPr>
              <a:t>‹#›</a:t>
            </a:fld>
            <a:endParaRPr lang="ru-RU" altLang="ru-RU"/>
          </a:p>
        </p:txBody>
      </p:sp>
    </p:spTree>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03F68A6-3A06-47B9-B51C-18509635D65B}"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05170"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92656449"/>
      </p:ext>
    </p:extLst>
  </p:cSld>
  <p:clrMapOvr>
    <a:masterClrMapping/>
  </p:clrMapOvr>
  <p:transition spd="med">
    <p:fad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8C7730-05C0-4A50-AE1F-4C6FD74D2A0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046396123"/>
      </p:ext>
    </p:extLst>
  </p:cSld>
  <p:clrMapOvr>
    <a:masterClrMapping/>
  </p:clrMapOvr>
  <p:transition spd="med">
    <p:fad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2B62D6-4AF9-4B91-9E0E-82C6D1A167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90089137"/>
      </p:ext>
    </p:extLst>
  </p:cSld>
  <p:clrMapOvr>
    <a:masterClrMapping/>
  </p:clrMapOvr>
  <p:transition spd="med">
    <p:fad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A209F33-1DF6-4C52-887B-9A4E5E75B03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72889475"/>
      </p:ext>
    </p:extLst>
  </p:cSld>
  <p:clrMapOvr>
    <a:masterClrMapping/>
  </p:clrMapOvr>
  <p:transition spd="med">
    <p:fad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9F1467-9E10-4574-8D00-99AD240116F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31286223"/>
      </p:ext>
    </p:extLst>
  </p:cSld>
  <p:clrMapOvr>
    <a:masterClrMapping/>
  </p:clrMapOvr>
  <p:transition spd="med">
    <p:fad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2C746C3-FE90-4923-ACD3-9722C03D58F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18196692"/>
      </p:ext>
    </p:extLst>
  </p:cSld>
  <p:clrMapOvr>
    <a:masterClrMapping/>
  </p:clrMapOvr>
  <p:transition spd="med">
    <p:fad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1041107" name="think-cell Slide" r:id="rId13" imgW="0" imgH="0" progId="">
                  <p:embed/>
                </p:oleObj>
              </mc:Choice>
              <mc:Fallback>
                <p:oleObj name="think-cell Slide" r:id="rId13" imgW="0" imgH="0" progId="">
                  <p:embed/>
                  <p:pic>
                    <p:nvPicPr>
                      <p:cNvPr id="0" name="AutoShape 3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1935677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3D9F07-E960-4CBC-A6FD-598489F867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667134301"/>
      </p:ext>
    </p:extLst>
  </p:cSld>
  <p:clrMapOvr>
    <a:masterClrMapping/>
  </p:clrMapOvr>
  <p:transition spd="med">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3777750-7B4B-4B68-BD48-0699B7BE66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638227022"/>
      </p:ext>
    </p:extLst>
  </p:cSld>
  <p:clrMapOvr>
    <a:masterClrMapping/>
  </p:clrMapOvr>
  <p:transition spd="med">
    <p:fad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822C56-A3B8-4C4F-82EF-4DFA914A16A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61353165"/>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73A3D5BE-325F-457C-9590-C9B0409D745E}"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9D9AE4E9-D9A5-42F9-B250-9BA82DAE190B}" type="slidenum">
              <a:rPr lang="ru-RU" altLang="ru-RU"/>
              <a:pPr>
                <a:defRPr/>
              </a:pPr>
              <a:t>‹#›</a:t>
            </a:fld>
            <a:endParaRPr lang="ru-RU" altLang="ru-RU"/>
          </a:p>
        </p:txBody>
      </p:sp>
    </p:spTree>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8F1E122-78C9-4914-985A-789B09B85E7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84911458"/>
      </p:ext>
    </p:extLst>
  </p:cSld>
  <p:clrMapOvr>
    <a:masterClrMapping/>
  </p:clrMapOvr>
  <p:transition spd="med">
    <p:fad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C39BB84-941D-4194-A3F5-B3EF4A93C1C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86854734"/>
      </p:ext>
    </p:extLst>
  </p:cSld>
  <p:clrMapOvr>
    <a:masterClrMapping/>
  </p:clrMapOvr>
  <p:transition spd="med">
    <p:fad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03F68A6-3A06-47B9-B51C-18509635D65B}"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512376"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955100534"/>
      </p:ext>
    </p:extLst>
  </p:cSld>
  <p:clrMapOvr>
    <a:masterClrMapping/>
  </p:clrMapOvr>
  <p:transition spd="med">
    <p:fad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8C7730-05C0-4A50-AE1F-4C6FD74D2A0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99193292"/>
      </p:ext>
    </p:extLst>
  </p:cSld>
  <p:clrMapOvr>
    <a:masterClrMapping/>
  </p:clrMapOvr>
  <p:transition spd="med">
    <p:fad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2B62D6-4AF9-4B91-9E0E-82C6D1A167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33725900"/>
      </p:ext>
    </p:extLst>
  </p:cSld>
  <p:clrMapOvr>
    <a:masterClrMapping/>
  </p:clrMapOvr>
  <p:transition spd="med">
    <p:fad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A209F33-1DF6-4C52-887B-9A4E5E75B03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29915214"/>
      </p:ext>
    </p:extLst>
  </p:cSld>
  <p:clrMapOvr>
    <a:masterClrMapping/>
  </p:clrMapOvr>
  <p:transition spd="med">
    <p:fad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9F1467-9E10-4574-8D00-99AD240116F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271422968"/>
      </p:ext>
    </p:extLst>
  </p:cSld>
  <p:clrMapOvr>
    <a:masterClrMapping/>
  </p:clrMapOvr>
  <p:transition spd="med">
    <p:fad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2C746C3-FE90-4923-ACD3-9722C03D58F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48739553"/>
      </p:ext>
    </p:extLst>
  </p:cSld>
  <p:clrMapOvr>
    <a:masterClrMapping/>
  </p:clrMapOvr>
  <p:transition spd="med">
    <p:fad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1048193"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8974476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7C68D3E-F513-4C6B-B42A-711D240790C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7001900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00BAF3BE-F425-4471-8A7F-D8BB1DE660FD}"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5AC95620-BCAD-4D52-B5FC-9BFD9D78C45F}" type="slidenum">
              <a:rPr lang="ru-RU" altLang="ru-RU"/>
              <a:pPr>
                <a:defRPr/>
              </a:pPr>
              <a:t>‹#›</a:t>
            </a:fld>
            <a:endParaRPr lang="ru-RU" altLang="ru-RU"/>
          </a:p>
        </p:txBody>
      </p:sp>
    </p:spTree>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221DD23-5F33-4206-9A68-AEA0A65FF4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43417304"/>
      </p:ext>
    </p:extLst>
  </p:cSld>
  <p:clrMapOvr>
    <a:masterClrMapping/>
  </p:clrMapOvr>
  <p:transition spd="med">
    <p:fad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804A65F-51F5-49A5-B6B9-47171A17BF6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63233925"/>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F079503-DE57-4728-B7C4-0CE276DADDB0}"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1835735"/>
      </p:ext>
    </p:extLst>
  </p:cSld>
  <p:clrMapOvr>
    <a:masterClrMapping/>
  </p:clrMapOvr>
  <p:transition spd="med">
    <p:fad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0A16423-A42D-4629-A8DC-AA5A1BB1779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99245532"/>
      </p:ext>
    </p:extLst>
  </p:cSld>
  <p:clrMapOvr>
    <a:masterClrMapping/>
  </p:clrMapOvr>
  <p:transition spd="med">
    <p:fad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5F85A4A-8124-4B84-AF5D-C2ED79BE37D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5" y="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30409186"/>
      </p:ext>
    </p:extLst>
  </p:cSld>
  <p:clrMapOvr>
    <a:masterClrMapping/>
  </p:clrMapOvr>
  <p:transition spd="med">
    <p:fad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052DCC-8A41-4624-B60A-4217D7EB65E1}"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57980488"/>
      </p:ext>
    </p:extLst>
  </p:cSld>
  <p:clrMapOvr>
    <a:masterClrMapping/>
  </p:clrMapOvr>
  <p:transition spd="med">
    <p:fad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2C1537-D740-4B6B-A1DC-BC7E35E5AE8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302636961"/>
      </p:ext>
    </p:extLst>
  </p:cSld>
  <p:clrMapOvr>
    <a:masterClrMapping/>
  </p:clrMapOvr>
  <p:transition spd="med">
    <p:fad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81F716F-4BFB-4DCF-8F13-CDD30810C04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8179093"/>
      </p:ext>
    </p:extLst>
  </p:cSld>
  <p:clrMapOvr>
    <a:masterClrMapping/>
  </p:clrMapOvr>
  <p:transition spd="med">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3D0E6B8-6862-4F55-81A1-3BD2B0F85F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546936673"/>
      </p:ext>
    </p:extLst>
  </p:cSld>
  <p:clrMapOvr>
    <a:masterClrMapping/>
  </p:clrMapOvr>
  <p:transition spd="med">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DAA87B5-FF5B-4EC3-BF20-65BCA01D3C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2676485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E92DAB8-F784-4F79-917F-A53A373E53BB}"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pPr>
                <a:defRPr/>
              </a:pPr>
              <a:t>‹#›</a:t>
            </a:fld>
            <a:endParaRPr lang="ru-RU" altLang="ru-RU"/>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25D33572-68BA-4B72-BE16-595D2481C07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413D58EF-DEBE-4F0F-AEFF-866CBD70174C}" type="slidenum">
              <a:rPr lang="ru-RU" altLang="ru-RU"/>
              <a:pPr>
                <a:defRPr/>
              </a:pPr>
              <a:t>‹#›</a:t>
            </a:fld>
            <a:endParaRPr lang="ru-RU" altLang="ru-RU"/>
          </a:p>
        </p:txBody>
      </p:sp>
    </p:spTree>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49217"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65934363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23" y="7961376"/>
            <a:ext cx="16256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10" name="Прямоугольник 9"/>
          <p:cNvSpPr/>
          <p:nvPr/>
        </p:nvSpPr>
        <p:spPr>
          <a:xfrm>
            <a:off x="-16256" y="8071104"/>
            <a:ext cx="3998976"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11" name="Прямоугольник 10"/>
          <p:cNvSpPr/>
          <p:nvPr/>
        </p:nvSpPr>
        <p:spPr>
          <a:xfrm>
            <a:off x="4194048" y="8058912"/>
            <a:ext cx="12061952"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8" name="Заголовок 7"/>
          <p:cNvSpPr>
            <a:spLocks noGrp="1"/>
          </p:cNvSpPr>
          <p:nvPr>
            <p:ph type="ctrTitle"/>
          </p:nvPr>
        </p:nvSpPr>
        <p:spPr>
          <a:xfrm>
            <a:off x="4199493" y="5384800"/>
            <a:ext cx="11514667" cy="2438400"/>
          </a:xfrm>
        </p:spPr>
        <p:txBody>
          <a:bodyPr anchor="b"/>
          <a:lstStyle>
            <a:lvl1pPr>
              <a:defRPr cap="all" baseline="0"/>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199493" y="8066716"/>
            <a:ext cx="11921067" cy="914400"/>
          </a:xfrm>
        </p:spPr>
        <p:txBody>
          <a:bodyPr anchor="ctr">
            <a:normAutofit/>
          </a:bodyPr>
          <a:lstStyle>
            <a:lvl1pPr marL="0" indent="0" algn="l">
              <a:buNone/>
              <a:defRPr sz="4100">
                <a:solidFill>
                  <a:srgbClr val="FFFFFF"/>
                </a:solidFill>
              </a:defRPr>
            </a:lvl1pPr>
            <a:lvl2pPr marL="725714" indent="0" algn="ctr">
              <a:buNone/>
            </a:lvl2pPr>
            <a:lvl3pPr marL="1451422" indent="0" algn="ctr">
              <a:buNone/>
            </a:lvl3pPr>
            <a:lvl4pPr marL="2177136" indent="0" algn="ctr">
              <a:buNone/>
            </a:lvl4pPr>
            <a:lvl5pPr marL="2902845" indent="0" algn="ctr">
              <a:buNone/>
            </a:lvl5pPr>
            <a:lvl6pPr marL="3628557" indent="0" algn="ctr">
              <a:buNone/>
            </a:lvl6pPr>
            <a:lvl7pPr marL="4354269" indent="0" algn="ctr">
              <a:buNone/>
            </a:lvl7pPr>
            <a:lvl8pPr marL="5079981" indent="0" algn="ctr">
              <a:buNone/>
            </a:lvl8pPr>
            <a:lvl9pPr marL="5805689"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135467" y="8091599"/>
            <a:ext cx="3657600" cy="914400"/>
          </a:xfrm>
        </p:spPr>
        <p:txBody>
          <a:bodyPr>
            <a:noAutofit/>
          </a:bodyPr>
          <a:lstStyle>
            <a:lvl1pPr algn="ctr">
              <a:defRPr sz="3200">
                <a:solidFill>
                  <a:srgbClr val="FFFFFF"/>
                </a:solidFill>
              </a:defRPr>
            </a:lvl1pPr>
          </a:lstStyle>
          <a:p>
            <a:pPr>
              <a:defRPr/>
            </a:pPr>
            <a:fld id="{887CEF32-54CF-4ED3-A236-4A13808436C3}" type="datetime1">
              <a:rPr lang="ru-RU" smtClean="0"/>
              <a:pPr>
                <a:defRPr/>
              </a:pPr>
              <a:t>08.08.2022</a:t>
            </a:fld>
            <a:endParaRPr lang="ru-RU"/>
          </a:p>
        </p:txBody>
      </p:sp>
      <p:sp>
        <p:nvSpPr>
          <p:cNvPr id="17" name="Нижний колонтитул 16"/>
          <p:cNvSpPr>
            <a:spLocks noGrp="1"/>
          </p:cNvSpPr>
          <p:nvPr>
            <p:ph type="ftr" sz="quarter" idx="11"/>
          </p:nvPr>
        </p:nvSpPr>
        <p:spPr>
          <a:xfrm>
            <a:off x="3707392" y="315413"/>
            <a:ext cx="10430933" cy="486833"/>
          </a:xfrm>
        </p:spPr>
        <p:txBody>
          <a:bodyPr/>
          <a:lstStyle>
            <a:lvl1pPr algn="r">
              <a:defRPr>
                <a:solidFill>
                  <a:schemeClr val="tx2"/>
                </a:solidFill>
              </a:defRPr>
            </a:lvl1pPr>
          </a:lstStyle>
          <a:p>
            <a:pPr>
              <a:defRPr/>
            </a:pPr>
            <a:endParaRPr lang="ru-RU">
              <a:solidFill>
                <a:srgbClr val="FEFAC9"/>
              </a:solidFill>
            </a:endParaRPr>
          </a:p>
        </p:txBody>
      </p:sp>
      <p:sp>
        <p:nvSpPr>
          <p:cNvPr id="29" name="Номер слайда 28"/>
          <p:cNvSpPr>
            <a:spLocks noGrp="1"/>
          </p:cNvSpPr>
          <p:nvPr>
            <p:ph type="sldNum" sz="quarter" idx="12"/>
          </p:nvPr>
        </p:nvSpPr>
        <p:spPr>
          <a:xfrm>
            <a:off x="14224026" y="304800"/>
            <a:ext cx="1490133" cy="508000"/>
          </a:xfrm>
        </p:spPr>
        <p:txBody>
          <a:bodyPr/>
          <a:lstStyle>
            <a:lvl1pPr>
              <a:defRPr>
                <a:solidFill>
                  <a:schemeClr val="tx2"/>
                </a:solidFill>
              </a:defRPr>
            </a:lvl1pPr>
          </a:lstStyle>
          <a:p>
            <a:pPr>
              <a:defRPr/>
            </a:pPr>
            <a:fld id="{78FC1BBA-F0C9-4E85-AA33-7079A89177F5}" type="slidenum">
              <a:rPr lang="ru-RU" altLang="ru-RU" smtClean="0">
                <a:solidFill>
                  <a:srgbClr val="FEFAC9"/>
                </a:solidFill>
              </a:rPr>
              <a:pPr>
                <a:defRPr/>
              </a:pPr>
              <a:t>‹#›</a:t>
            </a:fld>
            <a:endParaRPr lang="ru-RU" altLang="ru-RU">
              <a:solidFill>
                <a:srgbClr val="FEFAC9"/>
              </a:solidFill>
            </a:endParaRPr>
          </a:p>
        </p:txBody>
      </p:sp>
    </p:spTree>
    <p:extLst>
      <p:ext uri="{BB962C8B-B14F-4D97-AF65-F5344CB8AC3E}">
        <p14:creationId xmlns:p14="http://schemas.microsoft.com/office/powerpoint/2010/main" val="3228893761"/>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9178" y="304800"/>
            <a:ext cx="14494933" cy="1320800"/>
          </a:xfrm>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pPr>
              <a:defRPr/>
            </a:pPr>
            <a:fld id="{8C9BF829-4FB2-4E69-83F9-43CCEB42B50C}" type="datetime1">
              <a:rPr lang="ru-RU" smtClean="0">
                <a:solidFill>
                  <a:srgbClr val="444D26"/>
                </a:solidFill>
              </a:rPr>
              <a:pPr>
                <a:defRPr/>
              </a:pPr>
              <a:t>08.08.2022</a:t>
            </a:fld>
            <a:endParaRPr lang="ru-RU">
              <a:solidFill>
                <a:srgbClr val="444D26"/>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444D26"/>
              </a:solidFill>
            </a:endParaRPr>
          </a:p>
        </p:txBody>
      </p:sp>
      <p:sp>
        <p:nvSpPr>
          <p:cNvPr id="6" name="Номер слайда 5"/>
          <p:cNvSpPr>
            <a:spLocks noGrp="1"/>
          </p:cNvSpPr>
          <p:nvPr>
            <p:ph type="sldNum" sz="quarter" idx="12"/>
          </p:nvPr>
        </p:nvSpPr>
        <p:spPr/>
        <p:txBody>
          <a:bodyPr/>
          <a:lstStyle>
            <a:lvl1pPr>
              <a:defRPr>
                <a:solidFill>
                  <a:srgbClr val="FFFFFF"/>
                </a:solidFill>
              </a:defRPr>
            </a:lvl1pPr>
          </a:lstStyle>
          <a:p>
            <a:pPr>
              <a:defRPr/>
            </a:pPr>
            <a:fld id="{AF400A9C-BED8-496C-8A87-12CAC68F0560}" type="slidenum">
              <a:rPr lang="ru-RU" altLang="ru-RU" smtClean="0"/>
              <a:pPr>
                <a:defRPr/>
              </a:pPr>
              <a:t>‹#›</a:t>
            </a:fld>
            <a:endParaRPr lang="ru-RU" altLang="ru-RU"/>
          </a:p>
        </p:txBody>
      </p:sp>
      <p:sp>
        <p:nvSpPr>
          <p:cNvPr id="8" name="Объект 7"/>
          <p:cNvSpPr>
            <a:spLocks noGrp="1"/>
          </p:cNvSpPr>
          <p:nvPr>
            <p:ph sz="quarter" idx="1"/>
          </p:nvPr>
        </p:nvSpPr>
        <p:spPr>
          <a:xfrm>
            <a:off x="1089178" y="2133600"/>
            <a:ext cx="14494933" cy="59944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3703295406"/>
      </p:ext>
    </p:extLst>
  </p:cSld>
  <p:clrMapOvr>
    <a:masterClrMapping/>
  </p:clrMapOvr>
  <p:transition spd="med">
    <p:fad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2438404" y="3657627"/>
            <a:ext cx="12663312" cy="2230967"/>
          </a:xfrm>
        </p:spPr>
        <p:txBody>
          <a:bodyPr anchor="t"/>
          <a:lstStyle>
            <a:lvl1pPr marL="0" indent="0">
              <a:buNone/>
              <a:defRPr sz="4400">
                <a:solidFill>
                  <a:schemeClr val="tx2"/>
                </a:solidFill>
              </a:defRPr>
            </a:lvl1pPr>
            <a:lvl2pPr>
              <a:buNone/>
              <a:defRPr sz="2900">
                <a:solidFill>
                  <a:schemeClr val="tx1">
                    <a:tint val="75000"/>
                  </a:schemeClr>
                </a:solidFill>
              </a:defRPr>
            </a:lvl2pPr>
            <a:lvl3pPr>
              <a:buNone/>
              <a:defRPr sz="2500">
                <a:solidFill>
                  <a:schemeClr val="tx1">
                    <a:tint val="75000"/>
                  </a:schemeClr>
                </a:solidFill>
              </a:defRPr>
            </a:lvl3pPr>
            <a:lvl4pPr>
              <a:buNone/>
              <a:defRPr sz="2200">
                <a:solidFill>
                  <a:schemeClr val="tx1">
                    <a:tint val="75000"/>
                  </a:schemeClr>
                </a:solidFill>
              </a:defRPr>
            </a:lvl4pPr>
            <a:lvl5pPr>
              <a:buNone/>
              <a:defRPr sz="2200">
                <a:solidFill>
                  <a:schemeClr val="tx1">
                    <a:tint val="75000"/>
                  </a:schemeClr>
                </a:solidFill>
              </a:defRPr>
            </a:lvl5pPr>
          </a:lstStyle>
          <a:p>
            <a:pPr lvl="0" eaLnBrk="1" latinLnBrk="0" hangingPunct="1"/>
            <a:r>
              <a:rPr kumimoji="0" lang="ru-RU"/>
              <a:t>Образец текста</a:t>
            </a:r>
          </a:p>
        </p:txBody>
      </p:sp>
      <p:sp>
        <p:nvSpPr>
          <p:cNvPr id="7" name="Прямоугольник 6"/>
          <p:cNvSpPr/>
          <p:nvPr/>
        </p:nvSpPr>
        <p:spPr bwMode="white">
          <a:xfrm>
            <a:off x="23" y="2032000"/>
            <a:ext cx="16256000" cy="1524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8" name="Прямоугольник 7"/>
          <p:cNvSpPr/>
          <p:nvPr/>
        </p:nvSpPr>
        <p:spPr>
          <a:xfrm>
            <a:off x="26" y="2133600"/>
            <a:ext cx="2302933" cy="1320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9" name="Прямоугольник 8"/>
          <p:cNvSpPr/>
          <p:nvPr/>
        </p:nvSpPr>
        <p:spPr>
          <a:xfrm>
            <a:off x="2438423" y="2133600"/>
            <a:ext cx="13817600" cy="1320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2" name="Заголовок 1"/>
          <p:cNvSpPr>
            <a:spLocks noGrp="1"/>
          </p:cNvSpPr>
          <p:nvPr>
            <p:ph type="title"/>
          </p:nvPr>
        </p:nvSpPr>
        <p:spPr>
          <a:xfrm>
            <a:off x="2438400" y="2133600"/>
            <a:ext cx="13546667" cy="1320800"/>
          </a:xfrm>
        </p:spPr>
        <p:txBody>
          <a:bodyPr/>
          <a:lstStyle>
            <a:lvl1pPr algn="l">
              <a:buNone/>
              <a:defRPr sz="7000" b="0" cap="none">
                <a:solidFill>
                  <a:srgbClr val="FFFFFF"/>
                </a:solidFill>
              </a:defRPr>
            </a:lvl1pPr>
          </a:lstStyle>
          <a:p>
            <a:r>
              <a:rPr kumimoji="0" lang="ru-RU"/>
              <a:t>Образец заголовка</a:t>
            </a:r>
            <a:endParaRPr kumimoji="0" lang="en-US"/>
          </a:p>
        </p:txBody>
      </p:sp>
      <p:sp>
        <p:nvSpPr>
          <p:cNvPr id="12" name="Дата 11"/>
          <p:cNvSpPr>
            <a:spLocks noGrp="1"/>
          </p:cNvSpPr>
          <p:nvPr>
            <p:ph type="dt" sz="half" idx="10"/>
          </p:nvPr>
        </p:nvSpPr>
        <p:spPr/>
        <p:txBody>
          <a:bodyPr/>
          <a:lstStyle/>
          <a:p>
            <a:pPr>
              <a:defRPr/>
            </a:pPr>
            <a:fld id="{CF64D560-29E3-4241-B0D3-8FD4C46B489B}" type="datetime1">
              <a:rPr lang="ru-RU" smtClean="0">
                <a:solidFill>
                  <a:srgbClr val="444D26"/>
                </a:solidFill>
              </a:rPr>
              <a:pPr>
                <a:defRPr/>
              </a:pPr>
              <a:t>08.08.2022</a:t>
            </a:fld>
            <a:endParaRPr lang="ru-RU">
              <a:solidFill>
                <a:srgbClr val="444D26"/>
              </a:solidFill>
            </a:endParaRPr>
          </a:p>
        </p:txBody>
      </p:sp>
      <p:sp>
        <p:nvSpPr>
          <p:cNvPr id="13" name="Номер слайда 12"/>
          <p:cNvSpPr>
            <a:spLocks noGrp="1"/>
          </p:cNvSpPr>
          <p:nvPr>
            <p:ph type="sldNum" sz="quarter" idx="11"/>
          </p:nvPr>
        </p:nvSpPr>
        <p:spPr>
          <a:xfrm>
            <a:off x="26" y="2336800"/>
            <a:ext cx="2302933" cy="935568"/>
          </a:xfrm>
        </p:spPr>
        <p:txBody>
          <a:bodyPr>
            <a:noAutofit/>
          </a:bodyPr>
          <a:lstStyle>
            <a:lvl1pPr>
              <a:defRPr sz="3800">
                <a:solidFill>
                  <a:srgbClr val="FFFFFF"/>
                </a:solidFill>
              </a:defRPr>
            </a:lvl1pPr>
          </a:lstStyle>
          <a:p>
            <a:pPr>
              <a:defRPr/>
            </a:pPr>
            <a:fld id="{60056920-1C29-4356-9141-8DB07C7B3C3D}" type="slidenum">
              <a:rPr lang="ru-RU" altLang="ru-RU" smtClean="0"/>
              <a:pPr>
                <a:defRPr/>
              </a:pPr>
              <a:t>‹#›</a:t>
            </a:fld>
            <a:endParaRPr lang="ru-RU" altLang="ru-RU"/>
          </a:p>
        </p:txBody>
      </p:sp>
      <p:sp>
        <p:nvSpPr>
          <p:cNvPr id="14" name="Нижний колонтитул 13"/>
          <p:cNvSpPr>
            <a:spLocks noGrp="1"/>
          </p:cNvSpPr>
          <p:nvPr>
            <p:ph type="ftr" sz="quarter" idx="12"/>
          </p:nvPr>
        </p:nvSpPr>
        <p:spPr/>
        <p:txBody>
          <a:bodyPr/>
          <a:lstStyle/>
          <a:p>
            <a:pPr>
              <a:defRPr/>
            </a:pPr>
            <a:endParaRPr lang="ru-RU">
              <a:solidFill>
                <a:srgbClr val="444D26"/>
              </a:solidFill>
            </a:endParaRPr>
          </a:p>
        </p:txBody>
      </p:sp>
    </p:spTree>
    <p:extLst>
      <p:ext uri="{BB962C8B-B14F-4D97-AF65-F5344CB8AC3E}">
        <p14:creationId xmlns:p14="http://schemas.microsoft.com/office/powerpoint/2010/main" val="53001694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9" name="Объект 8"/>
          <p:cNvSpPr>
            <a:spLocks noGrp="1"/>
          </p:cNvSpPr>
          <p:nvPr>
            <p:ph sz="quarter" idx="1"/>
          </p:nvPr>
        </p:nvSpPr>
        <p:spPr>
          <a:xfrm>
            <a:off x="1083733" y="2119423"/>
            <a:ext cx="6908800" cy="6096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8613157" y="2119423"/>
            <a:ext cx="6908800" cy="6096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8" name="Дата 7"/>
          <p:cNvSpPr>
            <a:spLocks noGrp="1"/>
          </p:cNvSpPr>
          <p:nvPr>
            <p:ph type="dt" sz="half" idx="15"/>
          </p:nvPr>
        </p:nvSpPr>
        <p:spPr/>
        <p:txBody>
          <a:bodyPr rtlCol="0"/>
          <a:lstStyle/>
          <a:p>
            <a:pPr>
              <a:defRPr/>
            </a:pPr>
            <a:fld id="{8B67E72A-B0A2-48C8-87FE-C18F62CFD8D2}" type="datetime1">
              <a:rPr lang="ru-RU" smtClean="0">
                <a:solidFill>
                  <a:srgbClr val="444D26"/>
                </a:solidFill>
              </a:rPr>
              <a:pPr>
                <a:defRPr/>
              </a:pPr>
              <a:t>08.08.2022</a:t>
            </a:fld>
            <a:endParaRPr lang="ru-RU">
              <a:solidFill>
                <a:srgbClr val="444D26"/>
              </a:solidFill>
            </a:endParaRPr>
          </a:p>
        </p:txBody>
      </p:sp>
      <p:sp>
        <p:nvSpPr>
          <p:cNvPr id="10" name="Номер слайда 9"/>
          <p:cNvSpPr>
            <a:spLocks noGrp="1"/>
          </p:cNvSpPr>
          <p:nvPr>
            <p:ph type="sldNum" sz="quarter" idx="16"/>
          </p:nvPr>
        </p:nvSpPr>
        <p:spPr/>
        <p:txBody>
          <a:bodyPr rtlCol="0"/>
          <a:lstStyle/>
          <a:p>
            <a:pPr>
              <a:defRPr/>
            </a:pPr>
            <a:fld id="{A21DEBA8-2FB6-4B7F-A800-AFDD9D852042}" type="slidenum">
              <a:rPr lang="ru-RU" altLang="ru-RU" smtClean="0"/>
              <a:pPr>
                <a:defRPr/>
              </a:pPr>
              <a:t>‹#›</a:t>
            </a:fld>
            <a:endParaRPr lang="ru-RU" altLang="ru-RU"/>
          </a:p>
        </p:txBody>
      </p:sp>
      <p:sp>
        <p:nvSpPr>
          <p:cNvPr id="12" name="Нижний колонтитул 11"/>
          <p:cNvSpPr>
            <a:spLocks noGrp="1"/>
          </p:cNvSpPr>
          <p:nvPr>
            <p:ph type="ftr" sz="quarter" idx="17"/>
          </p:nvPr>
        </p:nvSpPr>
        <p:spPr/>
        <p:txBody>
          <a:bodyPr rtlCol="0"/>
          <a:lstStyle/>
          <a:p>
            <a:pPr>
              <a:defRPr/>
            </a:pPr>
            <a:endParaRPr lang="ru-RU">
              <a:solidFill>
                <a:srgbClr val="444D26"/>
              </a:solidFill>
            </a:endParaRPr>
          </a:p>
        </p:txBody>
      </p:sp>
    </p:spTree>
    <p:extLst>
      <p:ext uri="{BB962C8B-B14F-4D97-AF65-F5344CB8AC3E}">
        <p14:creationId xmlns:p14="http://schemas.microsoft.com/office/powerpoint/2010/main" val="1560306117"/>
      </p:ext>
    </p:extLst>
  </p:cSld>
  <p:clrMapOvr>
    <a:masterClrMapping/>
  </p:clrMapOvr>
  <p:transition spd="med">
    <p:fad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8293" y="364071"/>
            <a:ext cx="14494933" cy="1159933"/>
          </a:xfrm>
        </p:spPr>
        <p:txBody>
          <a:bodyPr anchor="ctr"/>
          <a:lstStyle>
            <a:lvl1pPr>
              <a:defRPr/>
            </a:lvl1pPr>
          </a:lstStyle>
          <a:p>
            <a:r>
              <a:rPr kumimoji="0" lang="ru-RU"/>
              <a:t>Образец заголовка</a:t>
            </a:r>
            <a:endParaRPr kumimoji="0" lang="en-US"/>
          </a:p>
        </p:txBody>
      </p:sp>
      <p:sp>
        <p:nvSpPr>
          <p:cNvPr id="11" name="Объект 10"/>
          <p:cNvSpPr>
            <a:spLocks noGrp="1"/>
          </p:cNvSpPr>
          <p:nvPr>
            <p:ph sz="quarter" idx="2"/>
          </p:nvPr>
        </p:nvSpPr>
        <p:spPr>
          <a:xfrm>
            <a:off x="1083733" y="3251200"/>
            <a:ext cx="6908800" cy="4775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8534423" y="3251200"/>
            <a:ext cx="6908800" cy="4775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Дата 9"/>
          <p:cNvSpPr>
            <a:spLocks noGrp="1"/>
          </p:cNvSpPr>
          <p:nvPr>
            <p:ph type="dt" sz="half" idx="15"/>
          </p:nvPr>
        </p:nvSpPr>
        <p:spPr/>
        <p:txBody>
          <a:bodyPr rtlCol="0"/>
          <a:lstStyle/>
          <a:p>
            <a:pPr>
              <a:defRPr/>
            </a:pPr>
            <a:fld id="{87B3E4C4-9535-4A20-9CFD-7E7499B7674E}" type="datetime1">
              <a:rPr lang="ru-RU" smtClean="0">
                <a:solidFill>
                  <a:srgbClr val="444D26"/>
                </a:solidFill>
              </a:rPr>
              <a:pPr>
                <a:defRPr/>
              </a:pPr>
              <a:t>08.08.2022</a:t>
            </a:fld>
            <a:endParaRPr lang="ru-RU">
              <a:solidFill>
                <a:srgbClr val="444D26"/>
              </a:solidFill>
            </a:endParaRPr>
          </a:p>
        </p:txBody>
      </p:sp>
      <p:sp>
        <p:nvSpPr>
          <p:cNvPr id="12" name="Номер слайда 11"/>
          <p:cNvSpPr>
            <a:spLocks noGrp="1"/>
          </p:cNvSpPr>
          <p:nvPr>
            <p:ph type="sldNum" sz="quarter" idx="16"/>
          </p:nvPr>
        </p:nvSpPr>
        <p:spPr/>
        <p:txBody>
          <a:bodyPr rtlCol="0"/>
          <a:lstStyle/>
          <a:p>
            <a:pPr>
              <a:defRPr/>
            </a:pPr>
            <a:fld id="{2332AE7E-63D2-45F9-BE8C-AE6631424909}" type="slidenum">
              <a:rPr lang="ru-RU" altLang="ru-RU" smtClean="0"/>
              <a:pPr>
                <a:defRPr/>
              </a:pPr>
              <a:t>‹#›</a:t>
            </a:fld>
            <a:endParaRPr lang="ru-RU" altLang="ru-RU"/>
          </a:p>
        </p:txBody>
      </p:sp>
      <p:sp>
        <p:nvSpPr>
          <p:cNvPr id="14" name="Нижний колонтитул 13"/>
          <p:cNvSpPr>
            <a:spLocks noGrp="1"/>
          </p:cNvSpPr>
          <p:nvPr>
            <p:ph type="ftr" sz="quarter" idx="17"/>
          </p:nvPr>
        </p:nvSpPr>
        <p:spPr/>
        <p:txBody>
          <a:bodyPr rtlCol="0"/>
          <a:lstStyle/>
          <a:p>
            <a:pPr>
              <a:defRPr/>
            </a:pPr>
            <a:endParaRPr lang="ru-RU">
              <a:solidFill>
                <a:srgbClr val="444D26"/>
              </a:solidFill>
            </a:endParaRPr>
          </a:p>
        </p:txBody>
      </p:sp>
      <p:sp>
        <p:nvSpPr>
          <p:cNvPr id="16" name="Текст 15"/>
          <p:cNvSpPr>
            <a:spLocks noGrp="1"/>
          </p:cNvSpPr>
          <p:nvPr>
            <p:ph type="body" sz="quarter" idx="1"/>
          </p:nvPr>
        </p:nvSpPr>
        <p:spPr>
          <a:xfrm>
            <a:off x="1083733" y="2336800"/>
            <a:ext cx="6908800" cy="853440"/>
          </a:xfrm>
          <a:solidFill>
            <a:schemeClr val="accent2"/>
          </a:solidFill>
        </p:spPr>
        <p:txBody>
          <a:bodyPr rtlCol="0" anchor="ctr"/>
          <a:lstStyle>
            <a:lvl1pPr marL="0" indent="0">
              <a:buFontTx/>
              <a:buNone/>
              <a:defRPr sz="3200" b="1">
                <a:solidFill>
                  <a:srgbClr val="FFFFFF"/>
                </a:solidFill>
              </a:defRPr>
            </a:lvl1pPr>
          </a:lstStyle>
          <a:p>
            <a:pPr lvl="0" eaLnBrk="1" latinLnBrk="0" hangingPunct="1"/>
            <a:r>
              <a:rPr kumimoji="0" lang="ru-RU"/>
              <a:t>Образец текста</a:t>
            </a:r>
          </a:p>
        </p:txBody>
      </p:sp>
      <p:sp>
        <p:nvSpPr>
          <p:cNvPr id="15" name="Текст 14"/>
          <p:cNvSpPr>
            <a:spLocks noGrp="1"/>
          </p:cNvSpPr>
          <p:nvPr>
            <p:ph type="body" sz="quarter" idx="3"/>
          </p:nvPr>
        </p:nvSpPr>
        <p:spPr>
          <a:xfrm>
            <a:off x="8534423" y="2336800"/>
            <a:ext cx="6908800" cy="853440"/>
          </a:xfrm>
          <a:solidFill>
            <a:schemeClr val="accent4"/>
          </a:solidFill>
        </p:spPr>
        <p:txBody>
          <a:bodyPr rtlCol="0" anchor="ctr"/>
          <a:lstStyle>
            <a:lvl1pPr marL="0" indent="0">
              <a:buFontTx/>
              <a:buNone/>
              <a:defRPr sz="3200" b="1">
                <a:solidFill>
                  <a:srgbClr val="FFFFFF"/>
                </a:solidFill>
              </a:defRPr>
            </a:lvl1pPr>
          </a:lstStyle>
          <a:p>
            <a:pPr lvl="0" eaLnBrk="1" latinLnBrk="0" hangingPunct="1"/>
            <a:r>
              <a:rPr kumimoji="0" lang="ru-RU"/>
              <a:t>Образец текста</a:t>
            </a:r>
          </a:p>
        </p:txBody>
      </p:sp>
    </p:spTree>
    <p:extLst>
      <p:ext uri="{BB962C8B-B14F-4D97-AF65-F5344CB8AC3E}">
        <p14:creationId xmlns:p14="http://schemas.microsoft.com/office/powerpoint/2010/main" val="1349518293"/>
      </p:ext>
    </p:extLst>
  </p:cSld>
  <p:clrMapOvr>
    <a:masterClrMapping/>
  </p:clrMapOvr>
  <p:transition spd="med">
    <p:fad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pPr>
              <a:defRPr/>
            </a:pPr>
            <a:fld id="{4259330F-17D4-4E10-A3B1-25FB00971E40}" type="datetime1">
              <a:rPr lang="ru-RU" smtClean="0">
                <a:solidFill>
                  <a:srgbClr val="444D26"/>
                </a:solidFill>
              </a:rPr>
              <a:pPr>
                <a:defRPr/>
              </a:pPr>
              <a:t>08.08.2022</a:t>
            </a:fld>
            <a:endParaRPr lang="ru-RU">
              <a:solidFill>
                <a:srgbClr val="444D26"/>
              </a:solidFill>
            </a:endParaRPr>
          </a:p>
        </p:txBody>
      </p:sp>
      <p:sp>
        <p:nvSpPr>
          <p:cNvPr id="4" name="Нижний колонтитул 3"/>
          <p:cNvSpPr>
            <a:spLocks noGrp="1"/>
          </p:cNvSpPr>
          <p:nvPr>
            <p:ph type="ftr" sz="quarter" idx="11"/>
          </p:nvPr>
        </p:nvSpPr>
        <p:spPr/>
        <p:txBody>
          <a:bodyPr/>
          <a:lstStyle/>
          <a:p>
            <a:pPr>
              <a:defRPr/>
            </a:pPr>
            <a:endParaRPr lang="ru-RU">
              <a:solidFill>
                <a:srgbClr val="444D26"/>
              </a:solidFill>
            </a:endParaRPr>
          </a:p>
        </p:txBody>
      </p:sp>
      <p:sp>
        <p:nvSpPr>
          <p:cNvPr id="5" name="Номер слайда 4"/>
          <p:cNvSpPr>
            <a:spLocks noGrp="1"/>
          </p:cNvSpPr>
          <p:nvPr>
            <p:ph type="sldNum" sz="quarter" idx="12"/>
          </p:nvPr>
        </p:nvSpPr>
        <p:spPr/>
        <p:txBody>
          <a:bodyPr/>
          <a:lstStyle>
            <a:lvl1pPr>
              <a:defRPr>
                <a:solidFill>
                  <a:srgbClr val="FFFFFF"/>
                </a:solidFill>
              </a:defRPr>
            </a:lvl1pPr>
          </a:lstStyle>
          <a:p>
            <a:pPr>
              <a:defRPr/>
            </a:pPr>
            <a:fld id="{2DB9F513-DF39-47BE-B74E-A8C6974A78A6}" type="slidenum">
              <a:rPr lang="ru-RU" altLang="ru-RU" smtClean="0"/>
              <a:pPr>
                <a:defRPr/>
              </a:pPr>
              <a:t>‹#›</a:t>
            </a:fld>
            <a:endParaRPr lang="ru-RU" altLang="ru-RU"/>
          </a:p>
        </p:txBody>
      </p:sp>
    </p:spTree>
    <p:extLst>
      <p:ext uri="{BB962C8B-B14F-4D97-AF65-F5344CB8AC3E}">
        <p14:creationId xmlns:p14="http://schemas.microsoft.com/office/powerpoint/2010/main" val="4090084706"/>
      </p:ext>
    </p:extLst>
  </p:cSld>
  <p:clrMapOvr>
    <a:masterClrMapping/>
  </p:clrMapOvr>
  <p:transition spd="med">
    <p:fad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4B4887F9-C1C5-4521-9EEA-82612AF5384B}" type="datetime1">
              <a:rPr lang="ru-RU" smtClean="0">
                <a:solidFill>
                  <a:srgbClr val="444D26"/>
                </a:solidFill>
              </a:rPr>
              <a:pPr>
                <a:defRPr/>
              </a:pPr>
              <a:t>08.08.2022</a:t>
            </a:fld>
            <a:endParaRPr lang="ru-RU">
              <a:solidFill>
                <a:srgbClr val="444D26"/>
              </a:solidFill>
            </a:endParaRPr>
          </a:p>
        </p:txBody>
      </p:sp>
      <p:sp>
        <p:nvSpPr>
          <p:cNvPr id="3" name="Нижний колонтитул 2"/>
          <p:cNvSpPr>
            <a:spLocks noGrp="1"/>
          </p:cNvSpPr>
          <p:nvPr>
            <p:ph type="ftr" sz="quarter" idx="11"/>
          </p:nvPr>
        </p:nvSpPr>
        <p:spPr/>
        <p:txBody>
          <a:bodyPr/>
          <a:lstStyle/>
          <a:p>
            <a:pPr>
              <a:defRPr/>
            </a:pPr>
            <a:endParaRPr lang="ru-RU">
              <a:solidFill>
                <a:srgbClr val="444D26"/>
              </a:solidFill>
            </a:endParaRPr>
          </a:p>
        </p:txBody>
      </p:sp>
      <p:sp>
        <p:nvSpPr>
          <p:cNvPr id="4" name="Номер слайда 3"/>
          <p:cNvSpPr>
            <a:spLocks noGrp="1"/>
          </p:cNvSpPr>
          <p:nvPr>
            <p:ph type="sldNum" sz="quarter" idx="12"/>
          </p:nvPr>
        </p:nvSpPr>
        <p:spPr>
          <a:xfrm>
            <a:off x="26" y="8331201"/>
            <a:ext cx="948267" cy="508000"/>
          </a:xfrm>
        </p:spPr>
        <p:txBody>
          <a:bodyPr/>
          <a:lstStyle>
            <a:lvl1pPr>
              <a:defRPr>
                <a:solidFill>
                  <a:schemeClr val="tx2"/>
                </a:solidFill>
              </a:defRPr>
            </a:lvl1pPr>
          </a:lstStyle>
          <a:p>
            <a:pPr>
              <a:defRPr/>
            </a:pPr>
            <a:fld id="{D16054A7-1B36-465F-8861-2963BEB3FD24}" type="slidenum">
              <a:rPr lang="ru-RU" altLang="ru-RU" smtClean="0">
                <a:solidFill>
                  <a:srgbClr val="444D26"/>
                </a:solidFill>
              </a:rPr>
              <a:pPr>
                <a:defRPr/>
              </a:pPr>
              <a:t>‹#›</a:t>
            </a:fld>
            <a:endParaRPr lang="ru-RU" altLang="ru-RU">
              <a:solidFill>
                <a:srgbClr val="444D26"/>
              </a:solidFill>
            </a:endParaRPr>
          </a:p>
        </p:txBody>
      </p:sp>
    </p:spTree>
    <p:extLst>
      <p:ext uri="{BB962C8B-B14F-4D97-AF65-F5344CB8AC3E}">
        <p14:creationId xmlns:p14="http://schemas.microsoft.com/office/powerpoint/2010/main" val="3281008412"/>
      </p:ext>
    </p:extLst>
  </p:cSld>
  <p:clrMapOvr>
    <a:masterClrMapping/>
  </p:clrMapOvr>
  <p:transition spd="med">
    <p:fad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3759" y="364071"/>
            <a:ext cx="14359467" cy="1159933"/>
          </a:xfrm>
        </p:spPr>
        <p:txBody>
          <a:bodyPr anchor="ctr"/>
          <a:lstStyle>
            <a:lvl1pPr algn="l">
              <a:buNone/>
              <a:defRPr sz="7000" b="0"/>
            </a:lvl1p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pPr>
              <a:defRPr/>
            </a:pPr>
            <a:fld id="{2F1CA335-19B9-46DB-A464-852FA0D79796}" type="datetime1">
              <a:rPr lang="ru-RU" smtClean="0">
                <a:solidFill>
                  <a:srgbClr val="444D26"/>
                </a:solidFill>
              </a:rPr>
              <a:pPr>
                <a:defRPr/>
              </a:pPr>
              <a:t>08.08.2022</a:t>
            </a:fld>
            <a:endParaRPr lang="ru-RU">
              <a:solidFill>
                <a:srgbClr val="444D26"/>
              </a:solidFill>
            </a:endParaRPr>
          </a:p>
        </p:txBody>
      </p:sp>
      <p:sp>
        <p:nvSpPr>
          <p:cNvPr id="6" name="Нижний колонтитул 5"/>
          <p:cNvSpPr>
            <a:spLocks noGrp="1"/>
          </p:cNvSpPr>
          <p:nvPr>
            <p:ph type="ftr" sz="quarter" idx="11"/>
          </p:nvPr>
        </p:nvSpPr>
        <p:spPr/>
        <p:txBody>
          <a:bodyPr/>
          <a:lstStyle/>
          <a:p>
            <a:pPr>
              <a:defRPr/>
            </a:pPr>
            <a:endParaRPr lang="ru-RU">
              <a:solidFill>
                <a:srgbClr val="444D26"/>
              </a:solidFill>
            </a:endParaRPr>
          </a:p>
        </p:txBody>
      </p:sp>
      <p:sp>
        <p:nvSpPr>
          <p:cNvPr id="7" name="Номер слайда 6"/>
          <p:cNvSpPr>
            <a:spLocks noGrp="1"/>
          </p:cNvSpPr>
          <p:nvPr>
            <p:ph type="sldNum" sz="quarter" idx="12"/>
          </p:nvPr>
        </p:nvSpPr>
        <p:spPr/>
        <p:txBody>
          <a:bodyPr/>
          <a:lstStyle>
            <a:lvl1pPr>
              <a:defRPr>
                <a:solidFill>
                  <a:srgbClr val="FFFFFF"/>
                </a:solidFill>
              </a:defRPr>
            </a:lvl1pPr>
          </a:lstStyle>
          <a:p>
            <a:pPr>
              <a:defRPr/>
            </a:pPr>
            <a:fld id="{7353D86D-903B-4A04-8507-034AC4B15EBA}" type="slidenum">
              <a:rPr lang="ru-RU" altLang="ru-RU" smtClean="0"/>
              <a:pPr>
                <a:defRPr/>
              </a:pPr>
              <a:t>‹#›</a:t>
            </a:fld>
            <a:endParaRPr lang="ru-RU" altLang="ru-RU"/>
          </a:p>
        </p:txBody>
      </p:sp>
      <p:sp>
        <p:nvSpPr>
          <p:cNvPr id="3" name="Текст 2"/>
          <p:cNvSpPr>
            <a:spLocks noGrp="1"/>
          </p:cNvSpPr>
          <p:nvPr>
            <p:ph type="body" idx="2"/>
          </p:nvPr>
        </p:nvSpPr>
        <p:spPr>
          <a:xfrm>
            <a:off x="1083733" y="2336800"/>
            <a:ext cx="2844800" cy="5791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217714" tIns="290285" rIns="217714" bIns="145143"/>
          <a:lstStyle>
            <a:lvl1pPr marL="0" indent="0">
              <a:spcAft>
                <a:spcPts val="1587"/>
              </a:spcAft>
              <a:buNone/>
              <a:defRPr sz="2900"/>
            </a:lvl1pPr>
            <a:lvl2pPr>
              <a:buNone/>
              <a:defRPr sz="1900"/>
            </a:lvl2pPr>
            <a:lvl3pPr>
              <a:buNone/>
              <a:defRPr sz="1600"/>
            </a:lvl3pPr>
            <a:lvl4pPr>
              <a:buNone/>
              <a:defRPr sz="1400"/>
            </a:lvl4pPr>
            <a:lvl5pPr>
              <a:buNone/>
              <a:defRPr sz="1400"/>
            </a:lvl5pPr>
          </a:lstStyle>
          <a:p>
            <a:pPr lvl="0" eaLnBrk="1" latinLnBrk="0" hangingPunct="1"/>
            <a:r>
              <a:rPr kumimoji="0" lang="ru-RU"/>
              <a:t>Образец текста</a:t>
            </a:r>
          </a:p>
        </p:txBody>
      </p:sp>
      <p:sp>
        <p:nvSpPr>
          <p:cNvPr id="9" name="Объект 8"/>
          <p:cNvSpPr>
            <a:spLocks noGrp="1"/>
          </p:cNvSpPr>
          <p:nvPr>
            <p:ph sz="quarter" idx="1"/>
          </p:nvPr>
        </p:nvSpPr>
        <p:spPr>
          <a:xfrm>
            <a:off x="4199479" y="2336800"/>
            <a:ext cx="11379202" cy="58928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extLst>
      <p:ext uri="{BB962C8B-B14F-4D97-AF65-F5344CB8AC3E}">
        <p14:creationId xmlns:p14="http://schemas.microsoft.com/office/powerpoint/2010/main" val="722410356"/>
      </p:ext>
    </p:extLst>
  </p:cSld>
  <p:clrMapOvr>
    <a:masterClrMapping/>
  </p:clrMapOvr>
  <p:transition spd="med">
    <p:fad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44800" y="7315200"/>
            <a:ext cx="13004800" cy="914400"/>
          </a:xfrm>
        </p:spPr>
        <p:txBody>
          <a:bodyPr/>
          <a:lstStyle>
            <a:lvl1pPr marL="0" indent="0">
              <a:buFontTx/>
              <a:buNone/>
              <a:defRPr sz="2700"/>
            </a:lvl1pPr>
            <a:lvl2pPr>
              <a:buFontTx/>
              <a:buNone/>
              <a:defRPr sz="1900"/>
            </a:lvl2pPr>
            <a:lvl3pPr>
              <a:buFontTx/>
              <a:buNone/>
              <a:defRPr sz="1600"/>
            </a:lvl3pPr>
            <a:lvl4pPr>
              <a:buFontTx/>
              <a:buNone/>
              <a:defRPr sz="1400"/>
            </a:lvl4pPr>
            <a:lvl5pPr>
              <a:buFontTx/>
              <a:buNone/>
              <a:defRPr sz="1400"/>
            </a:lvl5pPr>
          </a:lstStyle>
          <a:p>
            <a:pPr lvl="0" eaLnBrk="1" latinLnBrk="0" hangingPunct="1"/>
            <a:r>
              <a:rPr kumimoji="0" lang="ru-RU"/>
              <a:t>Образец текста</a:t>
            </a:r>
          </a:p>
        </p:txBody>
      </p:sp>
      <p:sp>
        <p:nvSpPr>
          <p:cNvPr id="8" name="Прямоугольник 7"/>
          <p:cNvSpPr/>
          <p:nvPr/>
        </p:nvSpPr>
        <p:spPr bwMode="white">
          <a:xfrm>
            <a:off x="-16233" y="6096000"/>
            <a:ext cx="16256000" cy="118262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9" name="Прямоугольник 8"/>
          <p:cNvSpPr/>
          <p:nvPr/>
        </p:nvSpPr>
        <p:spPr>
          <a:xfrm>
            <a:off x="-16256" y="6217920"/>
            <a:ext cx="2600960" cy="9509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10" name="Прямоугольник 9"/>
          <p:cNvSpPr/>
          <p:nvPr/>
        </p:nvSpPr>
        <p:spPr>
          <a:xfrm>
            <a:off x="2747264" y="6205728"/>
            <a:ext cx="13508736" cy="950976"/>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2" name="Заголовок 1"/>
          <p:cNvSpPr>
            <a:spLocks noGrp="1"/>
          </p:cNvSpPr>
          <p:nvPr>
            <p:ph type="title"/>
          </p:nvPr>
        </p:nvSpPr>
        <p:spPr>
          <a:xfrm>
            <a:off x="2844800" y="6197600"/>
            <a:ext cx="13004800" cy="914400"/>
          </a:xfrm>
        </p:spPr>
        <p:txBody>
          <a:bodyPr anchor="ctr"/>
          <a:lstStyle>
            <a:lvl1pPr algn="l">
              <a:buNone/>
              <a:defRPr sz="4400" b="0">
                <a:solidFill>
                  <a:srgbClr val="FFFFFF"/>
                </a:solidFill>
              </a:defRPr>
            </a:lvl1pPr>
          </a:lstStyle>
          <a:p>
            <a:r>
              <a:rPr kumimoji="0" lang="ru-RU"/>
              <a:t>Образец заголовка</a:t>
            </a:r>
            <a:endParaRPr kumimoji="0" lang="en-US"/>
          </a:p>
        </p:txBody>
      </p:sp>
      <p:sp>
        <p:nvSpPr>
          <p:cNvPr id="11" name="Прямоугольник 10"/>
          <p:cNvSpPr/>
          <p:nvPr/>
        </p:nvSpPr>
        <p:spPr bwMode="white">
          <a:xfrm>
            <a:off x="2573867" y="0"/>
            <a:ext cx="178816" cy="91561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12" name="Дата 11"/>
          <p:cNvSpPr>
            <a:spLocks noGrp="1"/>
          </p:cNvSpPr>
          <p:nvPr>
            <p:ph type="dt" sz="half" idx="10"/>
          </p:nvPr>
        </p:nvSpPr>
        <p:spPr>
          <a:xfrm>
            <a:off x="11108293" y="8331229"/>
            <a:ext cx="4741333" cy="486833"/>
          </a:xfrm>
        </p:spPr>
        <p:txBody>
          <a:bodyPr rtlCol="0"/>
          <a:lstStyle/>
          <a:p>
            <a:pPr>
              <a:defRPr/>
            </a:pPr>
            <a:fld id="{6308D926-B029-40FC-AA02-283DF8C163C4}" type="datetime1">
              <a:rPr lang="ru-RU" smtClean="0">
                <a:solidFill>
                  <a:srgbClr val="444D26"/>
                </a:solidFill>
              </a:rPr>
              <a:pPr>
                <a:defRPr/>
              </a:pPr>
              <a:t>08.08.2022</a:t>
            </a:fld>
            <a:endParaRPr lang="ru-RU">
              <a:solidFill>
                <a:srgbClr val="444D26"/>
              </a:solidFill>
            </a:endParaRPr>
          </a:p>
        </p:txBody>
      </p:sp>
      <p:sp>
        <p:nvSpPr>
          <p:cNvPr id="13" name="Номер слайда 12"/>
          <p:cNvSpPr>
            <a:spLocks noGrp="1"/>
          </p:cNvSpPr>
          <p:nvPr>
            <p:ph type="sldNum" sz="quarter" idx="11"/>
          </p:nvPr>
        </p:nvSpPr>
        <p:spPr>
          <a:xfrm>
            <a:off x="26" y="6223024"/>
            <a:ext cx="2573867" cy="884771"/>
          </a:xfrm>
        </p:spPr>
        <p:txBody>
          <a:bodyPr rtlCol="0"/>
          <a:lstStyle>
            <a:lvl1pPr>
              <a:defRPr sz="4400"/>
            </a:lvl1pPr>
          </a:lstStyle>
          <a:p>
            <a:pPr>
              <a:defRPr/>
            </a:pPr>
            <a:fld id="{77BD046F-B59C-460C-9E67-33D2A6C1D6F4}" type="slidenum">
              <a:rPr lang="ru-RU" altLang="ru-RU" smtClean="0"/>
              <a:pPr>
                <a:defRPr/>
              </a:pPr>
              <a:t>‹#›</a:t>
            </a:fld>
            <a:endParaRPr lang="ru-RU" altLang="ru-RU"/>
          </a:p>
        </p:txBody>
      </p:sp>
      <p:sp>
        <p:nvSpPr>
          <p:cNvPr id="14" name="Нижний колонтитул 13"/>
          <p:cNvSpPr>
            <a:spLocks noGrp="1"/>
          </p:cNvSpPr>
          <p:nvPr>
            <p:ph type="ftr" sz="quarter" idx="12"/>
          </p:nvPr>
        </p:nvSpPr>
        <p:spPr>
          <a:xfrm>
            <a:off x="2844813" y="8330971"/>
            <a:ext cx="8128002" cy="486833"/>
          </a:xfrm>
        </p:spPr>
        <p:txBody>
          <a:bodyPr rtlCol="0"/>
          <a:lstStyle/>
          <a:p>
            <a:pPr>
              <a:defRPr/>
            </a:pPr>
            <a:endParaRPr lang="ru-RU">
              <a:solidFill>
                <a:srgbClr val="444D26"/>
              </a:solidFill>
            </a:endParaRPr>
          </a:p>
        </p:txBody>
      </p:sp>
      <p:sp>
        <p:nvSpPr>
          <p:cNvPr id="3" name="Рисунок 2"/>
          <p:cNvSpPr>
            <a:spLocks noGrp="1"/>
          </p:cNvSpPr>
          <p:nvPr>
            <p:ph type="pic" idx="1"/>
          </p:nvPr>
        </p:nvSpPr>
        <p:spPr>
          <a:xfrm>
            <a:off x="2774383" y="0"/>
            <a:ext cx="13481643" cy="6091936"/>
          </a:xfrm>
          <a:solidFill>
            <a:schemeClr val="accent1">
              <a:tint val="40000"/>
            </a:schemeClr>
          </a:solidFill>
          <a:ln>
            <a:noFill/>
          </a:ln>
        </p:spPr>
        <p:txBody>
          <a:bodyPr/>
          <a:lstStyle>
            <a:lvl1pPr marL="0" indent="0">
              <a:buNone/>
              <a:defRPr sz="5100"/>
            </a:lvl1pPr>
          </a:lstStyle>
          <a:p>
            <a:r>
              <a:rPr kumimoji="0" lang="ru-RU"/>
              <a:t>Вставка рисунка</a:t>
            </a:r>
            <a:endParaRPr kumimoji="0" lang="en-US" dirty="0"/>
          </a:p>
        </p:txBody>
      </p:sp>
    </p:spTree>
    <p:extLst>
      <p:ext uri="{BB962C8B-B14F-4D97-AF65-F5344CB8AC3E}">
        <p14:creationId xmlns:p14="http://schemas.microsoft.com/office/powerpoint/2010/main" val="10288691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9194788-F183-43EE-8250-6A862C3CCF99}"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477F6229-CF05-418B-9FD6-0646128D4695}" type="slidenum">
              <a:rPr lang="ru-RU" altLang="ru-RU"/>
              <a:pPr>
                <a:defRPr/>
              </a:pPr>
              <a:t>‹#›</a:t>
            </a:fld>
            <a:endParaRPr lang="ru-RU" altLang="ru-RU"/>
          </a:p>
        </p:txBody>
      </p:sp>
    </p:spTree>
  </p:cSld>
  <p:clrMapOvr>
    <a:masterClrMapping/>
  </p:clrMapOvr>
  <p:transition spd="med">
    <p:fade/>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pPr>
              <a:defRPr/>
            </a:pPr>
            <a:fld id="{01D588E6-CC2A-45BF-B6D6-91750BAF010B}" type="datetime1">
              <a:rPr lang="ru-RU" smtClean="0">
                <a:solidFill>
                  <a:srgbClr val="444D26"/>
                </a:solidFill>
              </a:rPr>
              <a:pPr>
                <a:defRPr/>
              </a:pPr>
              <a:t>08.08.2022</a:t>
            </a:fld>
            <a:endParaRPr lang="ru-RU">
              <a:solidFill>
                <a:srgbClr val="444D26"/>
              </a:solidFill>
            </a:endParaRPr>
          </a:p>
        </p:txBody>
      </p:sp>
      <p:sp>
        <p:nvSpPr>
          <p:cNvPr id="5" name="Нижний колонтитул 4"/>
          <p:cNvSpPr>
            <a:spLocks noGrp="1"/>
          </p:cNvSpPr>
          <p:nvPr>
            <p:ph type="ftr" sz="quarter" idx="11"/>
          </p:nvPr>
        </p:nvSpPr>
        <p:spPr/>
        <p:txBody>
          <a:bodyPr/>
          <a:lstStyle/>
          <a:p>
            <a:pPr>
              <a:defRPr/>
            </a:pPr>
            <a:endParaRPr lang="ru-RU">
              <a:solidFill>
                <a:srgbClr val="444D26"/>
              </a:solidFill>
            </a:endParaRPr>
          </a:p>
        </p:txBody>
      </p:sp>
      <p:sp>
        <p:nvSpPr>
          <p:cNvPr id="6" name="Номер слайда 5"/>
          <p:cNvSpPr>
            <a:spLocks noGrp="1"/>
          </p:cNvSpPr>
          <p:nvPr>
            <p:ph type="sldNum" sz="quarter" idx="12"/>
          </p:nvPr>
        </p:nvSpPr>
        <p:spPr/>
        <p:txBody>
          <a:bodyPr/>
          <a:lstStyle/>
          <a:p>
            <a:pPr>
              <a:defRPr/>
            </a:pPr>
            <a:fld id="{2AAC2213-C515-462C-A2C7-D613C700BBFC}" type="slidenum">
              <a:rPr lang="ru-RU" altLang="ru-RU" smtClean="0"/>
              <a:pPr>
                <a:defRPr/>
              </a:pPr>
              <a:t>‹#›</a:t>
            </a:fld>
            <a:endParaRPr lang="ru-RU" altLang="ru-RU"/>
          </a:p>
        </p:txBody>
      </p:sp>
    </p:spTree>
    <p:extLst>
      <p:ext uri="{BB962C8B-B14F-4D97-AF65-F5344CB8AC3E}">
        <p14:creationId xmlns:p14="http://schemas.microsoft.com/office/powerpoint/2010/main" val="3614366519"/>
      </p:ext>
    </p:extLst>
  </p:cSld>
  <p:clrMapOvr>
    <a:masterClrMapping/>
  </p:clrMapOvr>
  <p:transition spd="med">
    <p:fad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50133" y="812805"/>
            <a:ext cx="3657600" cy="7355417"/>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812826" y="812824"/>
            <a:ext cx="9889067" cy="7355419"/>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a:xfrm>
            <a:off x="11650160" y="8331232"/>
            <a:ext cx="3928533" cy="486833"/>
          </a:xfrm>
        </p:spPr>
        <p:txBody>
          <a:bodyPr/>
          <a:lstStyle/>
          <a:p>
            <a:pPr>
              <a:defRPr/>
            </a:pPr>
            <a:fld id="{8EC9F9A5-C25A-4B64-B5A5-6D1E7A54BCBF}" type="datetime1">
              <a:rPr lang="ru-RU" smtClean="0">
                <a:solidFill>
                  <a:srgbClr val="444D26"/>
                </a:solidFill>
              </a:rPr>
              <a:pPr>
                <a:defRPr/>
              </a:pPr>
              <a:t>08.08.2022</a:t>
            </a:fld>
            <a:endParaRPr lang="ru-RU">
              <a:solidFill>
                <a:srgbClr val="444D26"/>
              </a:solidFill>
            </a:endParaRPr>
          </a:p>
        </p:txBody>
      </p:sp>
      <p:sp>
        <p:nvSpPr>
          <p:cNvPr id="5" name="Нижний колонтитул 4"/>
          <p:cNvSpPr>
            <a:spLocks noGrp="1"/>
          </p:cNvSpPr>
          <p:nvPr>
            <p:ph type="ftr" sz="quarter" idx="11"/>
          </p:nvPr>
        </p:nvSpPr>
        <p:spPr>
          <a:xfrm>
            <a:off x="812806" y="8330972"/>
            <a:ext cx="9908414" cy="486833"/>
          </a:xfrm>
        </p:spPr>
        <p:txBody>
          <a:bodyPr/>
          <a:lstStyle/>
          <a:p>
            <a:pPr>
              <a:defRPr/>
            </a:pPr>
            <a:endParaRPr lang="ru-RU">
              <a:solidFill>
                <a:srgbClr val="444D26"/>
              </a:solidFill>
            </a:endParaRPr>
          </a:p>
        </p:txBody>
      </p:sp>
      <p:sp>
        <p:nvSpPr>
          <p:cNvPr id="7" name="Прямоугольник 6"/>
          <p:cNvSpPr/>
          <p:nvPr/>
        </p:nvSpPr>
        <p:spPr bwMode="white">
          <a:xfrm>
            <a:off x="10837925" y="0"/>
            <a:ext cx="568960" cy="9144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5143" tIns="72571" rIns="145143" bIns="72571" rtlCol="0" anchor="ctr"/>
          <a:lstStyle/>
          <a:p>
            <a:pPr algn="ctr" eaLnBrk="1" hangingPunct="1"/>
            <a:endParaRPr lang="en-US">
              <a:solidFill>
                <a:prstClr val="white"/>
              </a:solidFill>
            </a:endParaRPr>
          </a:p>
        </p:txBody>
      </p:sp>
      <p:sp>
        <p:nvSpPr>
          <p:cNvPr id="8" name="Прямоугольник 7"/>
          <p:cNvSpPr/>
          <p:nvPr/>
        </p:nvSpPr>
        <p:spPr>
          <a:xfrm>
            <a:off x="10919205" y="812800"/>
            <a:ext cx="406400" cy="83312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5143" tIns="72571" rIns="145143" bIns="72571" rtlCol="0" anchor="ctr"/>
          <a:lstStyle/>
          <a:p>
            <a:pPr algn="ctr" eaLnBrk="1" hangingPunct="1"/>
            <a:endParaRPr lang="en-US">
              <a:solidFill>
                <a:prstClr val="white"/>
              </a:solidFill>
            </a:endParaRPr>
          </a:p>
        </p:txBody>
      </p:sp>
      <p:sp>
        <p:nvSpPr>
          <p:cNvPr id="9" name="Прямоугольник 8"/>
          <p:cNvSpPr/>
          <p:nvPr/>
        </p:nvSpPr>
        <p:spPr>
          <a:xfrm>
            <a:off x="10919205" y="0"/>
            <a:ext cx="406400" cy="7112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45143" tIns="72571" rIns="145143" bIns="72571" rtlCol="0" anchor="ctr"/>
          <a:lstStyle/>
          <a:p>
            <a:pPr algn="ctr" eaLnBrk="1" hangingPunct="1"/>
            <a:endParaRPr lang="en-US">
              <a:solidFill>
                <a:prstClr val="white"/>
              </a:solidFill>
            </a:endParaRPr>
          </a:p>
        </p:txBody>
      </p:sp>
      <p:sp>
        <p:nvSpPr>
          <p:cNvPr id="6" name="Номер слайда 5"/>
          <p:cNvSpPr>
            <a:spLocks noGrp="1"/>
          </p:cNvSpPr>
          <p:nvPr>
            <p:ph type="sldNum" sz="quarter" idx="12"/>
          </p:nvPr>
        </p:nvSpPr>
        <p:spPr>
          <a:xfrm rot="5400000">
            <a:off x="10766805" y="138288"/>
            <a:ext cx="711200" cy="434624"/>
          </a:xfrm>
        </p:spPr>
        <p:txBody>
          <a:bodyPr/>
          <a:lstStyle/>
          <a:p>
            <a:pPr>
              <a:defRPr/>
            </a:pPr>
            <a:fld id="{A471DFE5-ECE6-4F02-9137-E4FA84E69765}" type="slidenum">
              <a:rPr lang="ru-RU" altLang="ru-RU" smtClean="0"/>
              <a:pPr>
                <a:defRPr/>
              </a:pPr>
              <a:t>‹#›</a:t>
            </a:fld>
            <a:endParaRPr lang="ru-RU" altLang="ru-RU"/>
          </a:p>
        </p:txBody>
      </p:sp>
    </p:spTree>
    <p:extLst>
      <p:ext uri="{BB962C8B-B14F-4D97-AF65-F5344CB8AC3E}">
        <p14:creationId xmlns:p14="http://schemas.microsoft.com/office/powerpoint/2010/main" val="412266619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C71F534-353B-45FF-B633-DE73B804EC7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696151019"/>
      </p:ext>
    </p:extLst>
  </p:cSld>
  <p:clrMapOvr>
    <a:masterClrMapping/>
  </p:clrMapOvr>
  <p:transition spd="med">
    <p:fad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FFEB33C-015C-4FE6-B32B-0876DB7F846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22146346"/>
      </p:ext>
    </p:extLst>
  </p:cSld>
  <p:clrMapOvr>
    <a:masterClrMapping/>
  </p:clrMapOvr>
  <p:transition spd="med">
    <p:fad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808EA89-8A62-4862-B4A4-B53D270220D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66571007"/>
      </p:ext>
    </p:extLst>
  </p:cSld>
  <p:clrMapOvr>
    <a:masterClrMapping/>
  </p:clrMapOvr>
  <p:transition spd="med">
    <p:fad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CE9135C-3CDD-4E83-A5D1-2CB3FF4982C2}"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04697818"/>
      </p:ext>
    </p:extLst>
  </p:cSld>
  <p:clrMapOvr>
    <a:masterClrMapping/>
  </p:clrMapOvr>
  <p:transition spd="med">
    <p:fad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2073A99-07E2-4BB5-9B02-12B30890525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03275603"/>
      </p:ext>
    </p:extLst>
  </p:cSld>
  <p:clrMapOvr>
    <a:masterClrMapping/>
  </p:clrMapOvr>
  <p:transition spd="med">
    <p:fad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231834C-A469-4B4F-835D-9314721C877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440368"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04916061"/>
      </p:ext>
    </p:extLst>
  </p:cSld>
  <p:clrMapOvr>
    <a:masterClrMapping/>
  </p:clrMapOvr>
  <p:transition spd="med">
    <p:fad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FAC806-5F80-4690-A01D-76CC77D26E0D}"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411060059"/>
      </p:ext>
    </p:extLst>
  </p:cSld>
  <p:clrMapOvr>
    <a:masterClrMapping/>
  </p:clrMapOvr>
  <p:transition spd="med">
    <p:fad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6C627DE-E752-43B0-A88D-0C1A1CD1A29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58014418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194D42F-4FF9-4FE9-B34B-1CB6779FF75C}"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4D0D8523-1093-4B1B-85E5-4EC727C1C208}" type="slidenum">
              <a:rPr lang="ru-RU" altLang="ru-RU"/>
              <a:pPr>
                <a:defRPr/>
              </a:pPr>
              <a:t>‹#›</a:t>
            </a:fld>
            <a:endParaRPr lang="ru-RU" altLang="ru-RU"/>
          </a:p>
        </p:txBody>
      </p:sp>
    </p:spTree>
  </p:cSld>
  <p:clrMapOvr>
    <a:masterClrMapping/>
  </p:clrMapOvr>
  <p:transition spd="med">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C78D5F2-0B4C-4B46-9415-AF745026EA1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56737330"/>
      </p:ext>
    </p:extLst>
  </p:cSld>
  <p:clrMapOvr>
    <a:masterClrMapping/>
  </p:clrMapOvr>
  <p:transition spd="med">
    <p:fad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C1690AE-35DE-4A3A-8942-1BDEC11AE10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25876394"/>
      </p:ext>
    </p:extLst>
  </p:cSld>
  <p:clrMapOvr>
    <a:masterClrMapping/>
  </p:clrMapOvr>
  <p:transition spd="med">
    <p:fad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218512-E0B8-4070-B281-FD4C91232AF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720753487"/>
      </p:ext>
    </p:extLst>
  </p:cSld>
  <p:clrMapOvr>
    <a:masterClrMapping/>
  </p:clrMapOvr>
  <p:transition spd="med">
    <p:fad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1054337"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66634202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2273388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B7F7BCB-84E0-4891-B6E7-8E0A3DDEDE6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00386011"/>
      </p:ext>
    </p:extLst>
  </p:cSld>
  <p:clrMapOvr>
    <a:masterClrMapping/>
  </p:clrMapOvr>
  <p:transition spd="med">
    <p:fad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25CE80EF-47B6-49D3-AA6C-B5D2C07B603A}"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3657411"/>
      </p:ext>
    </p:extLst>
  </p:cSld>
  <p:clrMapOvr>
    <a:masterClrMapping/>
  </p:clrMapOvr>
  <p:transition spd="med">
    <p:fad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4D31F48-8E44-46F2-B76F-051AE0E0F95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290395419"/>
      </p:ext>
    </p:extLst>
  </p:cSld>
  <p:clrMapOvr>
    <a:masterClrMapping/>
  </p:clrMapOvr>
  <p:transition spd="med">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6AC9C58-3A10-4DA6-AF79-BD1BE23A3DF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22702784"/>
      </p:ext>
    </p:extLst>
  </p:cSld>
  <p:clrMapOvr>
    <a:masterClrMapping/>
  </p:clrMapOvr>
  <p:transition spd="med">
    <p:fad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F529AD8-A377-4837-9510-A351D62E310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936216977"/>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E4474C9D-DCC9-44A0-A3F7-1C20A3C7C86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615FCB5B-6304-4BA1-B199-1A0A53969DEC}" type="slidenum">
              <a:rPr lang="ru-RU" altLang="ru-RU"/>
              <a:pPr>
                <a:defRPr/>
              </a:pPr>
              <a:t>‹#›</a:t>
            </a:fld>
            <a:endParaRPr lang="ru-RU" altLang="ru-RU"/>
          </a:p>
        </p:txBody>
      </p:sp>
    </p:spTree>
  </p:cSld>
  <p:clrMapOvr>
    <a:masterClrMapping/>
  </p:clrMapOvr>
  <p:transition spd="med">
    <p:fade/>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9EAB8BF2-D534-402D-B7BE-3D436720F232}"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tx1"/>
                </a:solidFill>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47087022"/>
      </p:ext>
    </p:extLst>
  </p:cSld>
  <p:clrMapOvr>
    <a:masterClrMapping/>
  </p:clrMapOvr>
  <p:transition spd="med">
    <p:fad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00DF14E-6C51-494B-A576-985E95048A7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1029973"/>
      </p:ext>
    </p:extLst>
  </p:cSld>
  <p:clrMapOvr>
    <a:masterClrMapping/>
  </p:clrMapOvr>
  <p:transition spd="med">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1CE6C78-BB99-4D3A-90ED-CFDCD07E6F1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99270071"/>
      </p:ext>
    </p:extLst>
  </p:cSld>
  <p:clrMapOvr>
    <a:masterClrMapping/>
  </p:clrMapOvr>
  <p:transition spd="med">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4CB24AD-D563-4228-A562-A791012F31DC}"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593729574"/>
      </p:ext>
    </p:extLst>
  </p:cSld>
  <p:clrMapOvr>
    <a:masterClrMapping/>
  </p:clrMapOvr>
  <p:transition spd="med">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104CB10-4355-4FF3-9630-9BFA5DA59DF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650903510"/>
      </p:ext>
    </p:extLst>
  </p:cSld>
  <p:clrMapOvr>
    <a:masterClrMapping/>
  </p:clrMapOvr>
  <p:transition spd="med">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B8C95CD-14D8-4858-8E8E-84FA64C5C95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18429969"/>
      </p:ext>
    </p:extLst>
  </p:cSld>
  <p:clrMapOvr>
    <a:masterClrMapping/>
  </p:clrMapOvr>
  <p:transition spd="med">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74805"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42339347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EF3D9F07-E960-4CBC-A6FD-598489F867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95691747"/>
      </p:ext>
    </p:extLst>
  </p:cSld>
  <p:clrMapOvr>
    <a:masterClrMapping/>
  </p:clrMapOvr>
  <p:transition spd="med">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3777750-7B4B-4B68-BD48-0699B7BE667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97344915"/>
      </p:ext>
    </p:extLst>
  </p:cSld>
  <p:clrMapOvr>
    <a:masterClrMapping/>
  </p:clrMapOvr>
  <p:transition spd="med">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7822C56-A3B8-4C4F-82EF-4DFA914A16A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63898005"/>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321C66F-ED05-4345-A9D7-23B36A28324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170192E2-22B6-4CEB-96D8-D5BDD7CBBADA}" type="slidenum">
              <a:rPr lang="ru-RU" altLang="ru-RU"/>
              <a:pPr>
                <a:defRPr/>
              </a:pPr>
              <a:t>‹#›</a:t>
            </a:fld>
            <a:endParaRPr lang="ru-RU" altLang="ru-RU"/>
          </a:p>
        </p:txBody>
      </p:sp>
    </p:spTree>
  </p:cSld>
  <p:clrMapOvr>
    <a:masterClrMapping/>
  </p:clrMapOvr>
  <p:transition spd="med">
    <p:fade/>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18F1E122-78C9-4914-985A-789B09B85E7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58096982"/>
      </p:ext>
    </p:extLst>
  </p:cSld>
  <p:clrMapOvr>
    <a:masterClrMapping/>
  </p:clrMapOvr>
  <p:transition spd="med">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C39BB84-941D-4194-A3F5-B3EF4A93C1C9}"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08799837"/>
      </p:ext>
    </p:extLst>
  </p:cSld>
  <p:clrMapOvr>
    <a:masterClrMapping/>
  </p:clrMapOvr>
  <p:transition spd="med">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03F68A6-3A06-47B9-B51C-18509635D65B}"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16265" y="28951"/>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20489568"/>
      </p:ext>
    </p:extLst>
  </p:cSld>
  <p:clrMapOvr>
    <a:masterClrMapping/>
  </p:clrMapOvr>
  <p:transition spd="med">
    <p:fad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8C7730-05C0-4A50-AE1F-4C6FD74D2A0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8529387"/>
      </p:ext>
    </p:extLst>
  </p:cSld>
  <p:clrMapOvr>
    <a:masterClrMapping/>
  </p:clrMapOvr>
  <p:transition spd="med">
    <p:fad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52B62D6-4AF9-4B91-9E0E-82C6D1A1674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67493179"/>
      </p:ext>
    </p:extLst>
  </p:cSld>
  <p:clrMapOvr>
    <a:masterClrMapping/>
  </p:clrMapOvr>
  <p:transition spd="med">
    <p:fad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A209F33-1DF6-4C52-887B-9A4E5E75B03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242593"/>
      </p:ext>
    </p:extLst>
  </p:cSld>
  <p:clrMapOvr>
    <a:masterClrMapping/>
  </p:clrMapOvr>
  <p:transition spd="med">
    <p:fad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99F1467-9E10-4574-8D00-99AD240116F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58762107"/>
      </p:ext>
    </p:extLst>
  </p:cSld>
  <p:clrMapOvr>
    <a:masterClrMapping/>
  </p:clrMapOvr>
  <p:transition spd="med">
    <p:fad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2C746C3-FE90-4923-ACD3-9722C03D58F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42986567"/>
      </p:ext>
    </p:extLst>
  </p:cSld>
  <p:clrMapOvr>
    <a:masterClrMapping/>
  </p:clrMapOvr>
  <p:transition spd="med">
    <p:fad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1082963"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16094165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7C68D3E-F513-4C6B-B42A-711D240790C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0190795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25A3AE7-414B-49F4-9EBB-C96F7F27BDE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021DCD0-7D0D-465E-87C2-E4B2470CD030}" type="slidenum">
              <a:rPr lang="ru-RU" altLang="ru-RU"/>
              <a:pPr>
                <a:defRPr/>
              </a:pPr>
              <a:t>‹#›</a:t>
            </a:fld>
            <a:endParaRPr lang="ru-RU" altLang="ru-RU"/>
          </a:p>
        </p:txBody>
      </p:sp>
    </p:spTree>
  </p:cSld>
  <p:clrMapOvr>
    <a:masterClrMapping/>
  </p:clrMapOvr>
  <p:transition spd="med">
    <p:fade/>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221DD23-5F33-4206-9A68-AEA0A65FF4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92920405"/>
      </p:ext>
    </p:extLst>
  </p:cSld>
  <p:clrMapOvr>
    <a:masterClrMapping/>
  </p:clrMapOvr>
  <p:transition spd="med">
    <p:fad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2804A65F-51F5-49A5-B6B9-47171A17BF6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64045318"/>
      </p:ext>
    </p:extLst>
  </p:cSld>
  <p:clrMapOvr>
    <a:masterClrMapping/>
  </p:clrMapOvr>
  <p:transition spd="med">
    <p:fad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EF079503-DE57-4728-B7C4-0CE276DADDB0}"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2641775"/>
      </p:ext>
    </p:extLst>
  </p:cSld>
  <p:clrMapOvr>
    <a:masterClrMapping/>
  </p:clrMapOvr>
  <p:transition spd="med">
    <p:fad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0A16423-A42D-4629-A8DC-AA5A1BB17790}"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234753437"/>
      </p:ext>
    </p:extLst>
  </p:cSld>
  <p:clrMapOvr>
    <a:masterClrMapping/>
  </p:clrMapOvr>
  <p:transition spd="med">
    <p:fade/>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5F85A4A-8124-4B84-AF5D-C2ED79BE37D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512376"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82294160"/>
      </p:ext>
    </p:extLst>
  </p:cSld>
  <p:clrMapOvr>
    <a:masterClrMapping/>
  </p:clrMapOvr>
  <p:transition spd="med">
    <p:fade/>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D052DCC-8A41-4624-B60A-4217D7EB65E1}"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832531265"/>
      </p:ext>
    </p:extLst>
  </p:cSld>
  <p:clrMapOvr>
    <a:masterClrMapping/>
  </p:clrMapOvr>
  <p:transition spd="med">
    <p:fade/>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A2C1537-D740-4B6B-A1DC-BC7E35E5AE8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678095245"/>
      </p:ext>
    </p:extLst>
  </p:cSld>
  <p:clrMapOvr>
    <a:masterClrMapping/>
  </p:clrMapOvr>
  <p:transition spd="med">
    <p:fade/>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81F716F-4BFB-4DCF-8F13-CDD30810C04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0574138"/>
      </p:ext>
    </p:extLst>
  </p:cSld>
  <p:clrMapOvr>
    <a:masterClrMapping/>
  </p:clrMapOvr>
  <p:transition spd="med">
    <p:fade/>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3D0E6B8-6862-4F55-81A1-3BD2B0F85F8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288637505"/>
      </p:ext>
    </p:extLst>
  </p:cSld>
  <p:clrMapOvr>
    <a:masterClrMapping/>
  </p:clrMapOvr>
  <p:transition spd="med">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DAA87B5-FF5B-4EC3-BF20-65BCA01D3C5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03870172"/>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4008"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15B31C7F-BB59-44FA-AAF7-08619F3C4EC2}"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87951"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2208895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236290C-97D4-450A-8F5B-318EF551559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28720517"/>
      </p:ext>
    </p:extLst>
  </p:cSld>
  <p:clrMapOvr>
    <a:masterClrMapping/>
  </p:clrMapOvr>
  <p:transition spd="med">
    <p:fade/>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5D4E332-AC47-49CE-8593-54B50594A9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56307480"/>
      </p:ext>
    </p:extLst>
  </p:cSld>
  <p:clrMapOvr>
    <a:masterClrMapping/>
  </p:clrMapOvr>
  <p:transition spd="med">
    <p:fade/>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2F20E72-0A68-4124-8DBA-60044512D55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48992047"/>
      </p:ext>
    </p:extLst>
  </p:cSld>
  <p:clrMapOvr>
    <a:masterClrMapping/>
  </p:clrMapOvr>
  <p:transition spd="med">
    <p:fade/>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FC99DF03-B852-4C8F-B82A-57C9BD89065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67690734"/>
      </p:ext>
    </p:extLst>
  </p:cSld>
  <p:clrMapOvr>
    <a:masterClrMapping/>
  </p:clrMapOvr>
  <p:transition spd="med">
    <p:fade/>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A42B49A-AEC3-4BBE-B655-580A1AB39B9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72572689"/>
      </p:ext>
    </p:extLst>
  </p:cSld>
  <p:clrMapOvr>
    <a:masterClrMapping/>
  </p:clrMapOvr>
  <p:transition spd="med">
    <p:fade/>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DC26CA3-8A47-4F93-9211-4859185E881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512376" y="8532440"/>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30410906"/>
      </p:ext>
    </p:extLst>
  </p:cSld>
  <p:clrMapOvr>
    <a:masterClrMapping/>
  </p:clrMapOvr>
  <p:transition spd="med">
    <p:fade/>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83094D-0F00-4364-8BBA-D9F37FE23D5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39277388"/>
      </p:ext>
    </p:extLst>
  </p:cSld>
  <p:clrMapOvr>
    <a:masterClrMapping/>
  </p:clrMapOvr>
  <p:transition spd="med">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BF4B9A2-6651-4E9F-96B6-83E61790EFAB}"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42100988"/>
      </p:ext>
    </p:extLst>
  </p:cSld>
  <p:clrMapOvr>
    <a:masterClrMapping/>
  </p:clrMapOvr>
  <p:transition spd="med">
    <p:fade/>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1E9A28B-8E64-457F-89C1-5D6478584191}"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66035240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07959CB-F4D4-47E4-B2F5-1B87BB2BF06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78FC1BBA-F0C9-4E85-AA33-7079A89177F5}" type="slidenum">
              <a:rPr lang="ru-RU" altLang="ru-RU"/>
              <a:pPr>
                <a:defRPr/>
              </a:pPr>
              <a:t>‹#›</a:t>
            </a:fld>
            <a:endParaRPr lang="ru-RU" altLang="ru-RU"/>
          </a:p>
        </p:txBody>
      </p:sp>
    </p:spTree>
  </p:cSld>
  <p:clrMapOvr>
    <a:masterClrMapping/>
  </p:clrMapOvr>
  <p:transition spd="med">
    <p:fade/>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2CE8D92-CA4B-48AF-AACE-0F95B329A41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18846218"/>
      </p:ext>
    </p:extLst>
  </p:cSld>
  <p:clrMapOvr>
    <a:masterClrMapping/>
  </p:clrMapOvr>
  <p:transition spd="med">
    <p:fade/>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8071AD9-74AF-40CA-9499-E7530E115B7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29462744"/>
      </p:ext>
    </p:extLst>
  </p:cSld>
  <p:clrMapOvr>
    <a:masterClrMapping/>
  </p:clrMapOvr>
  <p:transition spd="med">
    <p:fade/>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1106215"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305341798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3"/>
            <a:ext cx="12192000" cy="2207684"/>
          </a:xfrm>
        </p:spPr>
        <p:txBody>
          <a:bodyPr/>
          <a:lstStyle>
            <a:lvl1pPr marL="0" indent="0" algn="ctr">
              <a:buNone/>
              <a:defRPr sz="2500"/>
            </a:lvl1pPr>
            <a:lvl2pPr marL="457157" indent="0" algn="ctr">
              <a:buNone/>
              <a:defRPr sz="2100"/>
            </a:lvl2pPr>
            <a:lvl3pPr marL="914310" indent="0" algn="ctr">
              <a:buNone/>
              <a:defRPr sz="1800"/>
            </a:lvl3pPr>
            <a:lvl4pPr marL="1371467" indent="0" algn="ctr">
              <a:buNone/>
              <a:defRPr sz="1600"/>
            </a:lvl4pPr>
            <a:lvl5pPr marL="1828626" indent="0" algn="ctr">
              <a:buNone/>
              <a:defRPr sz="1600"/>
            </a:lvl5pPr>
            <a:lvl6pPr marL="2285777" indent="0" algn="ctr">
              <a:buNone/>
              <a:defRPr sz="1600"/>
            </a:lvl6pPr>
            <a:lvl7pPr marL="2742932" indent="0" algn="ctr">
              <a:buNone/>
              <a:defRPr sz="1600"/>
            </a:lvl7pPr>
            <a:lvl8pPr marL="3200089" indent="0" algn="ctr">
              <a:buNone/>
              <a:defRPr sz="1600"/>
            </a:lvl8pPr>
            <a:lvl9pPr marL="3657246"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9B7558B1-21CA-40ED-84C9-51117A9F696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919023608"/>
      </p:ext>
    </p:extLst>
  </p:cSld>
  <p:clrMapOvr>
    <a:masterClrMapping/>
  </p:clrMapOvr>
  <p:transition spd="med">
    <p:fade/>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988BE97-7C27-4735-9986-0C5D8C3E2A3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74254887"/>
      </p:ext>
    </p:extLst>
  </p:cSld>
  <p:clrMapOvr>
    <a:masterClrMapping/>
  </p:clrMapOvr>
  <p:transition spd="med">
    <p:fade/>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2"/>
            <a:ext cx="14020800" cy="3803650"/>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500">
                <a:solidFill>
                  <a:schemeClr val="tx1">
                    <a:tint val="75000"/>
                  </a:schemeClr>
                </a:solidFill>
              </a:defRPr>
            </a:lvl1pPr>
            <a:lvl2pPr marL="457157" indent="0">
              <a:buNone/>
              <a:defRPr sz="2100">
                <a:solidFill>
                  <a:schemeClr val="tx1">
                    <a:tint val="75000"/>
                  </a:schemeClr>
                </a:solidFill>
              </a:defRPr>
            </a:lvl2pPr>
            <a:lvl3pPr marL="914310" indent="0">
              <a:buNone/>
              <a:defRPr sz="1800">
                <a:solidFill>
                  <a:schemeClr val="tx1">
                    <a:tint val="75000"/>
                  </a:schemeClr>
                </a:solidFill>
              </a:defRPr>
            </a:lvl3pPr>
            <a:lvl4pPr marL="1371467" indent="0">
              <a:buNone/>
              <a:defRPr sz="1600">
                <a:solidFill>
                  <a:schemeClr val="tx1">
                    <a:tint val="75000"/>
                  </a:schemeClr>
                </a:solidFill>
              </a:defRPr>
            </a:lvl4pPr>
            <a:lvl5pPr marL="1828626" indent="0">
              <a:buNone/>
              <a:defRPr sz="1600">
                <a:solidFill>
                  <a:schemeClr val="tx1">
                    <a:tint val="75000"/>
                  </a:schemeClr>
                </a:solidFill>
              </a:defRPr>
            </a:lvl5pPr>
            <a:lvl6pPr marL="2285777" indent="0">
              <a:buNone/>
              <a:defRPr sz="1600">
                <a:solidFill>
                  <a:schemeClr val="tx1">
                    <a:tint val="75000"/>
                  </a:schemeClr>
                </a:solidFill>
              </a:defRPr>
            </a:lvl6pPr>
            <a:lvl7pPr marL="2742932" indent="0">
              <a:buNone/>
              <a:defRPr sz="1600">
                <a:solidFill>
                  <a:schemeClr val="tx1">
                    <a:tint val="75000"/>
                  </a:schemeClr>
                </a:solidFill>
              </a:defRPr>
            </a:lvl7pPr>
            <a:lvl8pPr marL="3200089" indent="0">
              <a:buNone/>
              <a:defRPr sz="1600">
                <a:solidFill>
                  <a:schemeClr val="tx1">
                    <a:tint val="75000"/>
                  </a:schemeClr>
                </a:solidFill>
              </a:defRPr>
            </a:lvl8pPr>
            <a:lvl9pPr marL="3657246"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8B66C76-B32E-46D9-80FB-07C50CEAF9CA}"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911168146"/>
      </p:ext>
    </p:extLst>
  </p:cSld>
  <p:clrMapOvr>
    <a:masterClrMapping/>
  </p:clrMapOvr>
  <p:transition spd="med">
    <p:fade/>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5" y="2434167"/>
            <a:ext cx="6908800" cy="580178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EA55C77-8C17-47DB-8455-6995E05FB56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442379473"/>
      </p:ext>
    </p:extLst>
  </p:cSld>
  <p:clrMapOvr>
    <a:masterClrMapping/>
  </p:clrMapOvr>
  <p:transition spd="med">
    <p:fade/>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2" y="486853"/>
            <a:ext cx="14020800" cy="1767417"/>
          </a:xfrm>
        </p:spPr>
        <p:txBody>
          <a:bodyPr/>
          <a:lstStyle/>
          <a:p>
            <a:r>
              <a:rPr lang="ru-RU"/>
              <a:t>Образец заголовка</a:t>
            </a:r>
          </a:p>
        </p:txBody>
      </p:sp>
      <p:sp>
        <p:nvSpPr>
          <p:cNvPr id="3" name="Текст 2"/>
          <p:cNvSpPr>
            <a:spLocks noGrp="1"/>
          </p:cNvSpPr>
          <p:nvPr>
            <p:ph type="body" idx="1"/>
          </p:nvPr>
        </p:nvSpPr>
        <p:spPr>
          <a:xfrm>
            <a:off x="1119748" y="2241563"/>
            <a:ext cx="6877049"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4" name="Объект 3"/>
          <p:cNvSpPr>
            <a:spLocks noGrp="1"/>
          </p:cNvSpPr>
          <p:nvPr>
            <p:ph sz="half" idx="2"/>
          </p:nvPr>
        </p:nvSpPr>
        <p:spPr>
          <a:xfrm>
            <a:off x="1119748"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60" y="2241563"/>
            <a:ext cx="6910917" cy="1098549"/>
          </a:xfrm>
        </p:spPr>
        <p:txBody>
          <a:bodyPr anchor="b"/>
          <a:lstStyle>
            <a:lvl1pPr marL="0" indent="0">
              <a:buNone/>
              <a:defRPr sz="2500" b="1"/>
            </a:lvl1pPr>
            <a:lvl2pPr marL="457157" indent="0">
              <a:buNone/>
              <a:defRPr sz="2100" b="1"/>
            </a:lvl2pPr>
            <a:lvl3pPr marL="914310" indent="0">
              <a:buNone/>
              <a:defRPr sz="1800" b="1"/>
            </a:lvl3pPr>
            <a:lvl4pPr marL="1371467" indent="0">
              <a:buNone/>
              <a:defRPr sz="1600" b="1"/>
            </a:lvl4pPr>
            <a:lvl5pPr marL="1828626" indent="0">
              <a:buNone/>
              <a:defRPr sz="1600" b="1"/>
            </a:lvl5pPr>
            <a:lvl6pPr marL="2285777" indent="0">
              <a:buNone/>
              <a:defRPr sz="1600" b="1"/>
            </a:lvl6pPr>
            <a:lvl7pPr marL="2742932" indent="0">
              <a:buNone/>
              <a:defRPr sz="1600" b="1"/>
            </a:lvl7pPr>
            <a:lvl8pPr marL="3200089" indent="0">
              <a:buNone/>
              <a:defRPr sz="1600" b="1"/>
            </a:lvl8pPr>
            <a:lvl9pPr marL="3657246" indent="0">
              <a:buNone/>
              <a:defRPr sz="1600" b="1"/>
            </a:lvl9pPr>
          </a:lstStyle>
          <a:p>
            <a:pPr lvl="0"/>
            <a:r>
              <a:rPr lang="ru-RU"/>
              <a:t>Образец текста</a:t>
            </a:r>
          </a:p>
        </p:txBody>
      </p:sp>
      <p:sp>
        <p:nvSpPr>
          <p:cNvPr id="6" name="Объект 5"/>
          <p:cNvSpPr>
            <a:spLocks noGrp="1"/>
          </p:cNvSpPr>
          <p:nvPr>
            <p:ph sz="quarter" idx="4"/>
          </p:nvPr>
        </p:nvSpPr>
        <p:spPr>
          <a:xfrm>
            <a:off x="8229660"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BC3544C-3CFE-4086-979A-80AD36F59572}"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08381915"/>
      </p:ext>
    </p:extLst>
  </p:cSld>
  <p:clrMapOvr>
    <a:masterClrMapping/>
  </p:clrMapOvr>
  <p:transition spd="med">
    <p:fade/>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8260188C-EE37-417D-9C19-7C03D3DC799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600191" y="0"/>
            <a:ext cx="4639735" cy="486834"/>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35285135"/>
      </p:ext>
    </p:extLst>
  </p:cSld>
  <p:clrMapOvr>
    <a:masterClrMapping/>
  </p:clrMapOvr>
  <p:transition spd="med">
    <p:fade/>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A7A13B0-6954-4FB7-ABEB-1B83F7986219}"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4"/>
            <a:ext cx="4625625" cy="486834"/>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633919744"/>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10C02F8C-0363-4D5C-99B6-4B04461F633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AF400A9C-BED8-496C-8A87-12CAC68F0560}" type="slidenum">
              <a:rPr lang="ru-RU" altLang="ru-RU"/>
              <a:pPr>
                <a:defRPr/>
              </a:pPr>
              <a:t>‹#›</a:t>
            </a:fld>
            <a:endParaRPr lang="ru-RU" altLang="ru-RU"/>
          </a:p>
        </p:txBody>
      </p:sp>
    </p:spTree>
  </p:cSld>
  <p:clrMapOvr>
    <a:masterClrMapping/>
  </p:clrMapOvr>
  <p:transition spd="med">
    <p:fade/>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8"/>
            <a:ext cx="8229602" cy="6498167"/>
          </a:xfrm>
        </p:spPr>
        <p:txBody>
          <a:bodyPr/>
          <a:lstStyle>
            <a:lvl1pPr>
              <a:defRPr sz="3200"/>
            </a:lvl1pPr>
            <a:lvl2pPr>
              <a:defRPr sz="2800"/>
            </a:lvl2pPr>
            <a:lvl3pPr>
              <a:defRPr sz="25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867EF75-CDBD-4905-BA07-712B5FB9C70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82839714"/>
      </p:ext>
    </p:extLst>
  </p:cSld>
  <p:clrMapOvr>
    <a:masterClrMapping/>
  </p:clrMapOvr>
  <p:transition spd="med">
    <p:fade/>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6"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8"/>
            <a:ext cx="8229602" cy="6498167"/>
          </a:xfrm>
        </p:spPr>
        <p:txBody>
          <a:bodyPr rtlCol="0">
            <a:normAutofit/>
          </a:bodyPr>
          <a:lstStyle>
            <a:lvl1pPr marL="0" indent="0">
              <a:buNone/>
              <a:defRPr sz="3200"/>
            </a:lvl1pPr>
            <a:lvl2pPr marL="457157" indent="0">
              <a:buNone/>
              <a:defRPr sz="2800"/>
            </a:lvl2pPr>
            <a:lvl3pPr marL="914310" indent="0">
              <a:buNone/>
              <a:defRPr sz="2500"/>
            </a:lvl3pPr>
            <a:lvl4pPr marL="1371467" indent="0">
              <a:buNone/>
              <a:defRPr sz="2100"/>
            </a:lvl4pPr>
            <a:lvl5pPr marL="1828626" indent="0">
              <a:buNone/>
              <a:defRPr sz="2100"/>
            </a:lvl5pPr>
            <a:lvl6pPr marL="2285777" indent="0">
              <a:buNone/>
              <a:defRPr sz="2100"/>
            </a:lvl6pPr>
            <a:lvl7pPr marL="2742932" indent="0">
              <a:buNone/>
              <a:defRPr sz="2100"/>
            </a:lvl7pPr>
            <a:lvl8pPr marL="3200089" indent="0">
              <a:buNone/>
              <a:defRPr sz="2100"/>
            </a:lvl8pPr>
            <a:lvl9pPr marL="3657246"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6" y="2743205"/>
            <a:ext cx="5242985" cy="5082117"/>
          </a:xfrm>
        </p:spPr>
        <p:txBody>
          <a:bodyPr/>
          <a:lstStyle>
            <a:lvl1pPr marL="0" indent="0">
              <a:buNone/>
              <a:defRPr sz="1600"/>
            </a:lvl1pPr>
            <a:lvl2pPr marL="457157" indent="0">
              <a:buNone/>
              <a:defRPr sz="1400"/>
            </a:lvl2pPr>
            <a:lvl3pPr marL="914310" indent="0">
              <a:buNone/>
              <a:defRPr sz="1200"/>
            </a:lvl3pPr>
            <a:lvl4pPr marL="1371467" indent="0">
              <a:buNone/>
              <a:defRPr sz="1100"/>
            </a:lvl4pPr>
            <a:lvl5pPr marL="1828626" indent="0">
              <a:buNone/>
              <a:defRPr sz="1100"/>
            </a:lvl5pPr>
            <a:lvl6pPr marL="2285777" indent="0">
              <a:buNone/>
              <a:defRPr sz="1100"/>
            </a:lvl6pPr>
            <a:lvl7pPr marL="2742932" indent="0">
              <a:buNone/>
              <a:defRPr sz="1100"/>
            </a:lvl7pPr>
            <a:lvl8pPr marL="3200089" indent="0">
              <a:buNone/>
              <a:defRPr sz="1100"/>
            </a:lvl8pPr>
            <a:lvl9pPr marL="3657246" indent="0">
              <a:buNone/>
              <a:defRPr sz="11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7C5B607F-C570-48FF-B705-5AEA93D9C27E}"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304101690"/>
      </p:ext>
    </p:extLst>
  </p:cSld>
  <p:clrMapOvr>
    <a:masterClrMapping/>
  </p:clrMapOvr>
  <p:transition spd="med">
    <p:fade/>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4FC54C8-90F1-4702-8326-1EC6205814B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37510432"/>
      </p:ext>
    </p:extLst>
  </p:cSld>
  <p:clrMapOvr>
    <a:masterClrMapping/>
  </p:clrMapOvr>
  <p:transition spd="med">
    <p:fade/>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6"/>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BFE1644E-D0E7-4078-99A3-06D41AC58D1C}"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808121013"/>
      </p:ext>
    </p:extLst>
  </p:cSld>
  <p:clrMapOvr>
    <a:masterClrMapping/>
  </p:clrMapOvr>
  <p:transition spd="med">
    <p:fade/>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0" y="-29631"/>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44">
                <a:defRPr/>
              </a:pPr>
              <a:endParaRPr lang="ru-RU" sz="20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2"/>
            <a:ext cx="4642558" cy="319618"/>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45" tIns="61722" rIns="123445" bIns="61722"/>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58" y="-35954"/>
            <a:ext cx="16309623" cy="345017"/>
          </a:xfrm>
          <a:prstGeom prst="rect">
            <a:avLst/>
          </a:prstGeom>
          <a:noFill/>
          <a:ln w="9525">
            <a:noFill/>
            <a:miter lim="800000"/>
            <a:headEnd/>
            <a:tailEnd/>
          </a:ln>
        </p:spPr>
        <p:txBody>
          <a:bodyPr lIns="121447" tIns="60726" rIns="121447" bIns="60726"/>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9"/>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44">
                <a:defRPr/>
              </a:pPr>
              <a:endParaRPr lang="ru-RU" sz="20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6"/>
            <a:ext cx="15632290" cy="8384117"/>
            <a:chOff x="77" y="335"/>
            <a:chExt cx="5429" cy="3882"/>
          </a:xfrm>
        </p:grpSpPr>
        <p:sp>
          <p:nvSpPr>
            <p:cNvPr id="155"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838417" y="3680464"/>
            <a:ext cx="2584041"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02649" y="5730455"/>
            <a:ext cx="1455527" cy="138499"/>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9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4" y="6"/>
          <a:ext cx="287867" cy="215900"/>
        </p:xfrm>
        <a:graphic>
          <a:graphicData uri="http://schemas.openxmlformats.org/presentationml/2006/ole">
            <mc:AlternateContent xmlns:mc="http://schemas.openxmlformats.org/markup-compatibility/2006">
              <mc:Choice xmlns:v="urn:schemas-microsoft-com:vml" Requires="v">
                <p:oleObj spid="_x0000_s1107235"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4" y="6"/>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8"/>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14304960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15B2B65-80E0-416C-9A66-D33ECA90EFF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57639769"/>
      </p:ext>
    </p:extLst>
  </p:cSld>
  <p:clrMapOvr>
    <a:masterClrMapping/>
  </p:clrMapOvr>
  <p:transition spd="med">
    <p:fade/>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D86720D-D947-4230-A023-5D059DBC26C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70469180"/>
      </p:ext>
    </p:extLst>
  </p:cSld>
  <p:clrMapOvr>
    <a:masterClrMapping/>
  </p:clrMapOvr>
  <p:transition spd="med">
    <p:fade/>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128517B6-BA5A-4C6E-96EF-CF5A8D31024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704437522"/>
      </p:ext>
    </p:extLst>
  </p:cSld>
  <p:clrMapOvr>
    <a:masterClrMapping/>
  </p:clrMapOvr>
  <p:transition spd="med">
    <p:fade/>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D6B83E0-39BE-4039-A7F6-727A284EAEA0}"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7217521"/>
      </p:ext>
    </p:extLst>
  </p:cSld>
  <p:clrMapOvr>
    <a:masterClrMapping/>
  </p:clrMapOvr>
  <p:transition spd="med">
    <p:fade/>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130B8EF0-F980-431E-ACFC-2A91AA1A198F}"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574221560"/>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312F24A-E249-414A-A187-4B20D808C7E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60056920-1C29-4356-9141-8DB07C7B3C3D}" type="slidenum">
              <a:rPr lang="ru-RU" altLang="ru-RU"/>
              <a:pPr>
                <a:defRPr/>
              </a:pPr>
              <a:t>‹#›</a:t>
            </a:fld>
            <a:endParaRPr lang="ru-RU" altLang="ru-RU"/>
          </a:p>
        </p:txBody>
      </p:sp>
    </p:spTree>
  </p:cSld>
  <p:clrMapOvr>
    <a:masterClrMapping/>
  </p:clrMapOvr>
  <p:transition spd="med">
    <p:fade/>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1B92C29-03BE-4E43-B363-12C53C3BC3D1}"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tx1"/>
                </a:solidFill>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27282848"/>
      </p:ext>
    </p:extLst>
  </p:cSld>
  <p:clrMapOvr>
    <a:masterClrMapping/>
  </p:clrMapOvr>
  <p:transition spd="med">
    <p:fade/>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EA074D9-8088-486A-807A-97AFE932809F}"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638604109"/>
      </p:ext>
    </p:extLst>
  </p:cSld>
  <p:clrMapOvr>
    <a:masterClrMapping/>
  </p:clrMapOvr>
  <p:transition spd="med">
    <p:fade/>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4315FF4-6FD7-4628-9A59-580FC00C820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075612667"/>
      </p:ext>
    </p:extLst>
  </p:cSld>
  <p:clrMapOvr>
    <a:masterClrMapping/>
  </p:clrMapOvr>
  <p:transition spd="med">
    <p:fade/>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C6534EA-C516-462B-AC22-4AB12688CC6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20873042"/>
      </p:ext>
    </p:extLst>
  </p:cSld>
  <p:clrMapOvr>
    <a:masterClrMapping/>
  </p:clrMapOvr>
  <p:transition spd="med">
    <p:fade/>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5A4BB52-FABB-46A5-B74D-3C042422204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4176670144"/>
      </p:ext>
    </p:extLst>
  </p:cSld>
  <p:clrMapOvr>
    <a:masterClrMapping/>
  </p:clrMapOvr>
  <p:transition spd="med">
    <p:fade/>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833CE7E-B2FF-432F-ABCE-82EFED39ABF2}"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119094985"/>
      </p:ext>
    </p:extLst>
  </p:cSld>
  <p:clrMapOvr>
    <a:masterClrMapping/>
  </p:clrMapOvr>
  <p:transition spd="med">
    <p:fade/>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163339"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86398410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0" y="1496505"/>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0" y="4802723"/>
            <a:ext cx="12192000" cy="2207683"/>
          </a:xfrm>
        </p:spPr>
        <p:txBody>
          <a:bodyPr/>
          <a:lstStyle>
            <a:lvl1pPr marL="0" indent="0" algn="ctr">
              <a:buNone/>
              <a:defRPr sz="2400"/>
            </a:lvl1pPr>
            <a:lvl2pPr marL="457177" indent="0" algn="ctr">
              <a:buNone/>
              <a:defRPr sz="2100"/>
            </a:lvl2pPr>
            <a:lvl3pPr marL="914351" indent="0" algn="ctr">
              <a:buNone/>
              <a:defRPr sz="1700"/>
            </a:lvl3pPr>
            <a:lvl4pPr marL="1371529" indent="0" algn="ctr">
              <a:buNone/>
              <a:defRPr sz="1600"/>
            </a:lvl4pPr>
            <a:lvl5pPr marL="1828706" indent="0" algn="ctr">
              <a:buNone/>
              <a:defRPr sz="1600"/>
            </a:lvl5pPr>
            <a:lvl6pPr marL="2285880" indent="0" algn="ctr">
              <a:buNone/>
              <a:defRPr sz="1600"/>
            </a:lvl6pPr>
            <a:lvl7pPr marL="2743056" indent="0" algn="ctr">
              <a:buNone/>
              <a:defRPr sz="1600"/>
            </a:lvl7pPr>
            <a:lvl8pPr marL="3200233" indent="0" algn="ctr">
              <a:buNone/>
              <a:defRPr sz="1600"/>
            </a:lvl8pPr>
            <a:lvl9pPr marL="3657411"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C71F534-353B-45FF-B633-DE73B804EC7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E5F68319-7308-4D37-9938-8374D839DE5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056269433"/>
      </p:ext>
    </p:extLst>
  </p:cSld>
  <p:clrMapOvr>
    <a:masterClrMapping/>
  </p:clrMapOvr>
  <p:transition spd="med">
    <p:fade/>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FFEB33C-015C-4FE6-B32B-0876DB7F846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DF70863F-9805-43E9-890F-C62D72729587}"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95356488"/>
      </p:ext>
    </p:extLst>
  </p:cSld>
  <p:clrMapOvr>
    <a:masterClrMapping/>
  </p:clrMapOvr>
  <p:transition spd="med">
    <p:fade/>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3"/>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1" indent="0">
              <a:buNone/>
              <a:defRPr sz="1700">
                <a:solidFill>
                  <a:schemeClr val="tx1">
                    <a:tint val="75000"/>
                  </a:schemeClr>
                </a:solidFill>
              </a:defRPr>
            </a:lvl3pPr>
            <a:lvl4pPr marL="1371529" indent="0">
              <a:buNone/>
              <a:defRPr sz="1600">
                <a:solidFill>
                  <a:schemeClr val="tx1">
                    <a:tint val="75000"/>
                  </a:schemeClr>
                </a:solidFill>
              </a:defRPr>
            </a:lvl4pPr>
            <a:lvl5pPr marL="1828706" indent="0">
              <a:buNone/>
              <a:defRPr sz="1600">
                <a:solidFill>
                  <a:schemeClr val="tx1">
                    <a:tint val="75000"/>
                  </a:schemeClr>
                </a:solidFill>
              </a:defRPr>
            </a:lvl5pPr>
            <a:lvl6pPr marL="2285880" indent="0">
              <a:buNone/>
              <a:defRPr sz="1600">
                <a:solidFill>
                  <a:schemeClr val="tx1">
                    <a:tint val="75000"/>
                  </a:schemeClr>
                </a:solidFill>
              </a:defRPr>
            </a:lvl6pPr>
            <a:lvl7pPr marL="2743056" indent="0">
              <a:buNone/>
              <a:defRPr sz="1600">
                <a:solidFill>
                  <a:schemeClr val="tx1">
                    <a:tint val="75000"/>
                  </a:schemeClr>
                </a:solidFill>
              </a:defRPr>
            </a:lvl7pPr>
            <a:lvl8pPr marL="3200233" indent="0">
              <a:buNone/>
              <a:defRPr sz="1600">
                <a:solidFill>
                  <a:schemeClr val="tx1">
                    <a:tint val="75000"/>
                  </a:schemeClr>
                </a:solidFill>
              </a:defRPr>
            </a:lvl8pPr>
            <a:lvl9pPr marL="3657411"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E808EA89-8A62-4862-B4A4-B53D270220D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40BDCED2-C850-4068-B2FC-8E656722CFA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177287476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5DF39F5-2E6B-4A5D-9642-7EF5C81E1F3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pPr>
                <a:defRPr/>
              </a:pPr>
              <a:t>‹#›</a:t>
            </a:fld>
            <a:endParaRPr lang="ru-RU" altLang="ru-RU"/>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0D4EA44-8C6D-40A0-9BE3-299E0DC421A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A21DEBA8-2FB6-4B7F-A800-AFDD9D852042}" type="slidenum">
              <a:rPr lang="ru-RU" altLang="ru-RU"/>
              <a:pPr>
                <a:defRPr/>
              </a:pPr>
              <a:t>‹#›</a:t>
            </a:fld>
            <a:endParaRPr lang="ru-RU" altLang="ru-RU"/>
          </a:p>
        </p:txBody>
      </p:sp>
    </p:spTree>
  </p:cSld>
  <p:clrMapOvr>
    <a:masterClrMapping/>
  </p:clrMapOvr>
  <p:transition spd="med">
    <p:fade/>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CE9135C-3CDD-4E83-A5D1-2CB3FF4982C2}"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9E2A80D8-8507-41E2-BA76-EE2296AC7924}"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38248553"/>
      </p:ext>
    </p:extLst>
  </p:cSld>
  <p:clrMapOvr>
    <a:masterClrMapping/>
  </p:clrMapOvr>
  <p:transition spd="med">
    <p:fade/>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1" y="486849"/>
            <a:ext cx="14020800" cy="1767417"/>
          </a:xfrm>
        </p:spPr>
        <p:txBody>
          <a:bodyPr/>
          <a:lstStyle/>
          <a:p>
            <a:r>
              <a:rPr lang="ru-RU"/>
              <a:t>Образец заголовка</a:t>
            </a:r>
          </a:p>
        </p:txBody>
      </p:sp>
      <p:sp>
        <p:nvSpPr>
          <p:cNvPr id="3" name="Текст 2"/>
          <p:cNvSpPr>
            <a:spLocks noGrp="1"/>
          </p:cNvSpPr>
          <p:nvPr>
            <p:ph type="body" idx="1"/>
          </p:nvPr>
        </p:nvSpPr>
        <p:spPr>
          <a:xfrm>
            <a:off x="1119743" y="2241561"/>
            <a:ext cx="6877049"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4" name="Объект 3"/>
          <p:cNvSpPr>
            <a:spLocks noGrp="1"/>
          </p:cNvSpPr>
          <p:nvPr>
            <p:ph sz="half" idx="2"/>
          </p:nvPr>
        </p:nvSpPr>
        <p:spPr>
          <a:xfrm>
            <a:off x="1119743"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5" y="2241561"/>
            <a:ext cx="6910917" cy="1098549"/>
          </a:xfrm>
        </p:spPr>
        <p:txBody>
          <a:bodyPr anchor="b"/>
          <a:lstStyle>
            <a:lvl1pPr marL="0" indent="0">
              <a:buNone/>
              <a:defRPr sz="2400" b="1"/>
            </a:lvl1pPr>
            <a:lvl2pPr marL="457177" indent="0">
              <a:buNone/>
              <a:defRPr sz="2100" b="1"/>
            </a:lvl2pPr>
            <a:lvl3pPr marL="914351" indent="0">
              <a:buNone/>
              <a:defRPr sz="1700" b="1"/>
            </a:lvl3pPr>
            <a:lvl4pPr marL="1371529" indent="0">
              <a:buNone/>
              <a:defRPr sz="1600" b="1"/>
            </a:lvl4pPr>
            <a:lvl5pPr marL="1828706" indent="0">
              <a:buNone/>
              <a:defRPr sz="1600" b="1"/>
            </a:lvl5pPr>
            <a:lvl6pPr marL="2285880" indent="0">
              <a:buNone/>
              <a:defRPr sz="1600" b="1"/>
            </a:lvl6pPr>
            <a:lvl7pPr marL="2743056" indent="0">
              <a:buNone/>
              <a:defRPr sz="1600" b="1"/>
            </a:lvl7pPr>
            <a:lvl8pPr marL="3200233" indent="0">
              <a:buNone/>
              <a:defRPr sz="1600" b="1"/>
            </a:lvl8pPr>
            <a:lvl9pPr marL="3657411" indent="0">
              <a:buNone/>
              <a:defRPr sz="1600" b="1"/>
            </a:lvl9pPr>
          </a:lstStyle>
          <a:p>
            <a:pPr lvl="0"/>
            <a:r>
              <a:rPr lang="ru-RU"/>
              <a:t>Образец текста</a:t>
            </a:r>
          </a:p>
        </p:txBody>
      </p:sp>
      <p:sp>
        <p:nvSpPr>
          <p:cNvPr id="6" name="Объект 5"/>
          <p:cNvSpPr>
            <a:spLocks noGrp="1"/>
          </p:cNvSpPr>
          <p:nvPr>
            <p:ph sz="quarter" idx="4"/>
          </p:nvPr>
        </p:nvSpPr>
        <p:spPr>
          <a:xfrm>
            <a:off x="8229655"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42073A99-07E2-4BB5-9B02-12B30890525C}"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025828194"/>
      </p:ext>
    </p:extLst>
  </p:cSld>
  <p:clrMapOvr>
    <a:masterClrMapping/>
  </p:clrMapOvr>
  <p:transition spd="med">
    <p:fade/>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231834C-A469-4B4F-835D-9314721C877F}"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a:xfrm>
            <a:off x="11440368" y="8532440"/>
            <a:ext cx="4639735" cy="486833"/>
          </a:xfrm>
        </p:spPr>
        <p:txBody>
          <a:bodyPr/>
          <a:lstStyle>
            <a:lvl1pPr>
              <a:defRPr smtClean="0">
                <a:solidFill>
                  <a:schemeClr val="tx1"/>
                </a:solidFill>
                <a:latin typeface="Arial" pitchFamily="34" charset="0"/>
                <a:cs typeface="Arial" pitchFamily="34" charset="0"/>
              </a:defRPr>
            </a:lvl1pPr>
          </a:lstStyle>
          <a:p>
            <a:pPr>
              <a:defRPr/>
            </a:pPr>
            <a:fld id="{7B7E4D7E-E5C2-43FE-9CC7-C6A010FB669D}"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840123751"/>
      </p:ext>
    </p:extLst>
  </p:cSld>
  <p:clrMapOvr>
    <a:masterClrMapping/>
  </p:clrMapOvr>
  <p:transition spd="med">
    <p:fade/>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FAC806-5F80-4690-A01D-76CC77D26E0D}"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0" y="8475161"/>
            <a:ext cx="4625625" cy="486833"/>
          </a:xfrm>
        </p:spPr>
        <p:txBody>
          <a:bodyPr/>
          <a:lstStyle>
            <a:lvl1pPr>
              <a:defRPr smtClean="0">
                <a:solidFill>
                  <a:schemeClr val="tx1"/>
                </a:solidFill>
              </a:defRPr>
            </a:lvl1pPr>
          </a:lstStyle>
          <a:p>
            <a:pPr>
              <a:defRPr/>
            </a:pPr>
            <a:fld id="{8AAC45A1-0930-4202-A38A-B6511A278AAB}"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96754621"/>
      </p:ext>
    </p:extLst>
  </p:cSld>
  <p:clrMapOvr>
    <a:masterClrMapping/>
  </p:clrMapOvr>
  <p:transition spd="med">
    <p:fade/>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2" y="1316585"/>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D6C627DE-E752-43B0-A88D-0C1A1CD1A29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268454203"/>
      </p:ext>
    </p:extLst>
  </p:cSld>
  <p:clrMapOvr>
    <a:masterClrMapping/>
  </p:clrMapOvr>
  <p:transition spd="med">
    <p:fade/>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29"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2" y="1316585"/>
            <a:ext cx="8229602" cy="6498167"/>
          </a:xfrm>
        </p:spPr>
        <p:txBody>
          <a:bodyPr rtlCol="0">
            <a:normAutofit/>
          </a:bodyPr>
          <a:lstStyle>
            <a:lvl1pPr marL="0" indent="0">
              <a:buNone/>
              <a:defRPr sz="3200"/>
            </a:lvl1pPr>
            <a:lvl2pPr marL="457177" indent="0">
              <a:buNone/>
              <a:defRPr sz="2900"/>
            </a:lvl2pPr>
            <a:lvl3pPr marL="914351" indent="0">
              <a:buNone/>
              <a:defRPr sz="2400"/>
            </a:lvl3pPr>
            <a:lvl4pPr marL="1371529" indent="0">
              <a:buNone/>
              <a:defRPr sz="2100"/>
            </a:lvl4pPr>
            <a:lvl5pPr marL="1828706" indent="0">
              <a:buNone/>
              <a:defRPr sz="2100"/>
            </a:lvl5pPr>
            <a:lvl6pPr marL="2285880" indent="0">
              <a:buNone/>
              <a:defRPr sz="2100"/>
            </a:lvl6pPr>
            <a:lvl7pPr marL="2743056" indent="0">
              <a:buNone/>
              <a:defRPr sz="2100"/>
            </a:lvl7pPr>
            <a:lvl8pPr marL="3200233" indent="0">
              <a:buNone/>
              <a:defRPr sz="2100"/>
            </a:lvl8pPr>
            <a:lvl9pPr marL="3657411"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29" y="2743203"/>
            <a:ext cx="5242985" cy="5082117"/>
          </a:xfrm>
        </p:spPr>
        <p:txBody>
          <a:bodyPr/>
          <a:lstStyle>
            <a:lvl1pPr marL="0" indent="0">
              <a:buNone/>
              <a:defRPr sz="1600"/>
            </a:lvl1pPr>
            <a:lvl2pPr marL="457177" indent="0">
              <a:buNone/>
              <a:defRPr sz="1400"/>
            </a:lvl2pPr>
            <a:lvl3pPr marL="914351" indent="0">
              <a:buNone/>
              <a:defRPr sz="1300"/>
            </a:lvl3pPr>
            <a:lvl4pPr marL="1371529" indent="0">
              <a:buNone/>
              <a:defRPr sz="1000"/>
            </a:lvl4pPr>
            <a:lvl5pPr marL="1828706" indent="0">
              <a:buNone/>
              <a:defRPr sz="1000"/>
            </a:lvl5pPr>
            <a:lvl6pPr marL="2285880" indent="0">
              <a:buNone/>
              <a:defRPr sz="1000"/>
            </a:lvl6pPr>
            <a:lvl7pPr marL="2743056" indent="0">
              <a:buNone/>
              <a:defRPr sz="1000"/>
            </a:lvl7pPr>
            <a:lvl8pPr marL="3200233" indent="0">
              <a:buNone/>
              <a:defRPr sz="1000"/>
            </a:lvl8pPr>
            <a:lvl9pPr marL="3657411"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C78D5F2-0B4C-4B46-9415-AF745026EA1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560155140"/>
      </p:ext>
    </p:extLst>
  </p:cSld>
  <p:clrMapOvr>
    <a:masterClrMapping/>
  </p:clrMapOvr>
  <p:transition spd="med">
    <p:fade/>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6C1690AE-35DE-4A3A-8942-1BDEC11AE106}"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CF2EFA10-0523-41F5-AA98-9F98F676E1C3}"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3701379543"/>
      </p:ext>
    </p:extLst>
  </p:cSld>
  <p:clrMapOvr>
    <a:masterClrMapping/>
  </p:clrMapOvr>
  <p:transition spd="med">
    <p:fade/>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0218512-E0B8-4070-B281-FD4C91232AF1}"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solidFill>
                  <a:schemeClr val="tx1"/>
                </a:solidFill>
              </a:defRPr>
            </a:lvl1pPr>
          </a:lstStyle>
          <a:p>
            <a:pPr>
              <a:defRPr/>
            </a:pPr>
            <a:fld id="{20588A74-0240-4A8A-AF95-6A2C4C06F1E9}" type="slidenum">
              <a:rPr lang="ru-RU" altLang="ru-RU">
                <a:solidFill>
                  <a:prstClr val="black"/>
                </a:solidFill>
              </a:rPr>
              <a:pPr>
                <a:defRPr/>
              </a:pPr>
              <a:t>‹#›</a:t>
            </a:fld>
            <a:endParaRPr lang="ru-RU" altLang="ru-RU">
              <a:solidFill>
                <a:prstClr val="black"/>
              </a:solidFill>
            </a:endParaRPr>
          </a:p>
        </p:txBody>
      </p:sp>
    </p:spTree>
    <p:extLst>
      <p:ext uri="{BB962C8B-B14F-4D97-AF65-F5344CB8AC3E}">
        <p14:creationId xmlns:p14="http://schemas.microsoft.com/office/powerpoint/2010/main" val="2119328411"/>
      </p:ext>
    </p:extLst>
  </p:cSld>
  <p:clrMapOvr>
    <a:masterClrMapping/>
  </p:clrMapOvr>
  <p:transition spd="med">
    <p:fade/>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5"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9">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solidFill>
                <a:prstClr val="black"/>
              </a:solidFill>
            </a:endParaRPr>
          </a:p>
        </p:txBody>
      </p:sp>
      <p:sp>
        <p:nvSpPr>
          <p:cNvPr id="150" name="AutoShape 196"/>
          <p:cNvSpPr>
            <a:spLocks noChangeAspect="1" noChangeArrowheads="1" noTextEdit="1"/>
          </p:cNvSpPr>
          <p:nvPr>
            <p:custDataLst>
              <p:tags r:id="rId4"/>
            </p:custDataLst>
          </p:nvPr>
        </p:nvSpPr>
        <p:spPr bwMode="auto">
          <a:xfrm>
            <a:off x="-11264" y="-35959"/>
            <a:ext cx="16309623" cy="345017"/>
          </a:xfrm>
          <a:prstGeom prst="rect">
            <a:avLst/>
          </a:prstGeom>
          <a:noFill/>
          <a:ln w="9525">
            <a:noFill/>
            <a:miter lim="800000"/>
            <a:headEnd/>
            <a:tailEnd/>
          </a:ln>
        </p:spPr>
        <p:txBody>
          <a:bodyPr lIns="121452" tIns="60729" rIns="121452" bIns="60729"/>
          <a:lstStyle/>
          <a:p>
            <a:pPr>
              <a:defRPr/>
            </a:pPr>
            <a:endParaRPr lang="ru-RU">
              <a:solidFill>
                <a:prstClr val="black"/>
              </a:solidFill>
            </a:endParaRPr>
          </a:p>
        </p:txBody>
      </p:sp>
      <p:grpSp>
        <p:nvGrpSpPr>
          <p:cNvPr id="151" name="Group 355"/>
          <p:cNvGrpSpPr>
            <a:grpSpLocks/>
          </p:cNvGrpSpPr>
          <p:nvPr>
            <p:custDataLst>
              <p:tags r:id="rId5"/>
            </p:custDataLst>
          </p:nvPr>
        </p:nvGrpSpPr>
        <p:grpSpPr bwMode="auto">
          <a:xfrm>
            <a:off x="8475" y="8822294"/>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9">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solidFill>
                  <a:prstClr val="black"/>
                </a:solidFill>
              </a:endParaRPr>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5" y="3688152"/>
            <a:ext cx="2314736" cy="123111"/>
          </a:xfrm>
          <a:prstGeom prst="rect">
            <a:avLst/>
          </a:prstGeom>
          <a:noFill/>
          <a:ln>
            <a:noFill/>
          </a:ln>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4"/>
            <a:ext cx="1308050" cy="123111"/>
          </a:xfrm>
          <a:prstGeom prst="rect">
            <a:avLst/>
          </a:prstGeom>
          <a:noFill/>
          <a:ln>
            <a:noFill/>
          </a:ln>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48" y="4"/>
          <a:ext cx="287867" cy="215900"/>
        </p:xfrm>
        <a:graphic>
          <a:graphicData uri="http://schemas.openxmlformats.org/presentationml/2006/ole">
            <mc:AlternateContent xmlns:mc="http://schemas.openxmlformats.org/markup-compatibility/2006">
              <mc:Choice xmlns:v="urn:schemas-microsoft-com:vml" Requires="v">
                <p:oleObj spid="_x0000_s1166397" name="think-cell Slide" r:id="rId13" imgW="0" imgH="0" progId="">
                  <p:embed/>
                </p:oleObj>
              </mc:Choice>
              <mc:Fallback>
                <p:oleObj name="think-cell Slide" r:id="rId13"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48" y="4"/>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2"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solidFill>
                  <a:schemeClr val="tx1"/>
                </a:solidFill>
                <a:cs typeface="Arial" charset="0"/>
              </a:defRPr>
            </a:lvl1pPr>
          </a:lstStyle>
          <a:p>
            <a:pPr>
              <a:defRPr/>
            </a:pPr>
            <a:fld id="{1527C588-7E09-463F-95C3-AC330A12A25C}" type="slidenum">
              <a:rPr lang="ru-RU" altLang="ru-RU">
                <a:solidFill>
                  <a:prstClr val="black"/>
                </a:solidFill>
              </a:rPr>
              <a:pPr>
                <a:defRPr/>
              </a:pPr>
              <a:t>‹#›</a:t>
            </a:fld>
            <a:endParaRPr lang="ru-RU" altLang="ru-RU">
              <a:solidFill>
                <a:prstClr val="black"/>
              </a:solidFill>
            </a:endParaRPr>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extLst>
      <p:ext uri="{BB962C8B-B14F-4D97-AF65-F5344CB8AC3E}">
        <p14:creationId xmlns:p14="http://schemas.microsoft.com/office/powerpoint/2010/main" val="2847429899"/>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8/8/2022</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4722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ED87B5ED-C416-4339-AD1D-965CB0D2FC68}"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2332AE7E-63D2-45F9-BE8C-AE6631424909}" type="slidenum">
              <a:rPr lang="ru-RU" altLang="ru-RU"/>
              <a:pPr>
                <a:defRPr/>
              </a:pPr>
              <a:t>‹#›</a:t>
            </a:fld>
            <a:endParaRPr lang="ru-RU" altLang="ru-RU"/>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BBCCE110-1CAE-4720-BD81-202C976B21FC}"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2DB9F513-DF39-47BE-B74E-A8C6974A78A6}" type="slidenum">
              <a:rPr lang="ru-RU" altLang="ru-RU"/>
              <a:pPr>
                <a:defRPr/>
              </a:pPr>
              <a:t>‹#›</a:t>
            </a:fld>
            <a:endParaRPr lang="ru-RU" altLang="ru-RU"/>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3A290F4-7888-4132-B124-E2954AE70046}"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D16054A7-1B36-465F-8861-2963BEB3FD24}" type="slidenum">
              <a:rPr lang="ru-RU" altLang="ru-RU"/>
              <a:pPr>
                <a:defRPr/>
              </a:pPr>
              <a:t>‹#›</a:t>
            </a:fld>
            <a:endParaRPr lang="ru-RU" altLang="ru-RU"/>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C9FFC51-EF54-4488-94D1-CCC71F8DDEF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7353D86D-903B-4A04-8507-034AC4B15EBA}" type="slidenum">
              <a:rPr lang="ru-RU" altLang="ru-RU"/>
              <a:pPr>
                <a:defRPr/>
              </a:pPr>
              <a:t>‹#›</a:t>
            </a:fld>
            <a:endParaRPr lang="ru-RU" altLang="ru-RU"/>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3E0841C-C6D8-401D-883F-195CF738771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77BD046F-B59C-460C-9E67-33D2A6C1D6F4}" type="slidenum">
              <a:rPr lang="ru-RU" altLang="ru-RU"/>
              <a:pPr>
                <a:defRPr/>
              </a:pPr>
              <a:t>‹#›</a:t>
            </a:fld>
            <a:endParaRPr lang="ru-RU" altLang="ru-RU"/>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EA86D38-9711-4709-B984-F08B7A3A668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2AAC2213-C515-462C-A2C7-D613C700BBFC}" type="slidenum">
              <a:rPr lang="ru-RU" altLang="ru-RU"/>
              <a:pPr>
                <a:defRPr/>
              </a:pPr>
              <a:t>‹#›</a:t>
            </a:fld>
            <a:endParaRPr lang="ru-RU" altLang="ru-RU"/>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D3DC094-8C0D-453F-8E09-6F3F3D10796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A471DFE5-ECE6-4F02-9137-E4FA84E69765}" type="slidenum">
              <a:rPr lang="ru-RU" altLang="ru-RU"/>
              <a:pPr>
                <a:defRPr/>
              </a:pPr>
              <a:t>‹#›</a:t>
            </a:fld>
            <a:endParaRPr lang="ru-RU" altLang="ru-RU"/>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5032"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E240AFCC-5CA5-436F-A73C-46A1D6A0533B}"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FFE3BB64-A75C-4A98-B55E-13D8F1356D12}"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21305D22-8F59-401E-8836-E33A90E708CF}" type="slidenum">
              <a:rPr lang="ru-RU" altLang="ru-RU"/>
              <a:pPr>
                <a:defRPr/>
              </a:pPr>
              <a:t>‹#›</a:t>
            </a:fld>
            <a:endParaRPr lang="ru-RU" alt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5F7E8BE5-8640-4D35-B4D8-24E47FFCAD74}"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solidFill>
                  <a:schemeClr val="tx1"/>
                </a:solidFill>
              </a:defRPr>
            </a:lvl1pPr>
          </a:lstStyle>
          <a:p>
            <a:pPr>
              <a:defRPr/>
            </a:pPr>
            <a:fld id="{F9721CDC-070C-4785-953B-0A83EF3188B9}" type="slidenum">
              <a:rPr lang="ru-RU" altLang="ru-RU"/>
              <a:pPr>
                <a:defRPr/>
              </a:pPr>
              <a:t>‹#›</a:t>
            </a:fld>
            <a:endParaRPr lang="ru-RU" altLang="ru-RU"/>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FA4B8E5-0296-472F-B067-167AD50A922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5B373F64-FB53-480A-8AA4-1BB2AFFCE6B7}" type="slidenum">
              <a:rPr lang="ru-RU" altLang="ru-RU"/>
              <a:pPr>
                <a:defRPr/>
              </a:pPr>
              <a:t>‹#›</a:t>
            </a:fld>
            <a:endParaRPr lang="ru-RU" altLang="ru-RU"/>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6895FF4A-9411-426A-95A3-CF7918B797C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64152A0-F0E3-4AC8-B2D1-76877239C79D}" type="slidenum">
              <a:rPr lang="ru-RU" altLang="ru-RU"/>
              <a:pPr>
                <a:defRPr/>
              </a:pPr>
              <a:t>‹#›</a:t>
            </a:fld>
            <a:endParaRPr lang="ru-RU" altLang="ru-RU"/>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5C49AE93-63E4-420A-B372-5BD314C9A242}"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38F4A335-CB64-4C3D-A157-2FF26676F778}" type="slidenum">
              <a:rPr lang="ru-RU" altLang="ru-RU"/>
              <a:pPr>
                <a:defRPr/>
              </a:pPr>
              <a:t>‹#›</a:t>
            </a:fld>
            <a:endParaRPr lang="ru-RU" altLang="ru-RU"/>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D34CD9F3-E287-4E23-AADB-03FA490185C7}"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BDA2BBAF-5312-4F49-8608-44EC062484D6}" type="slidenum">
              <a:rPr lang="ru-RU" altLang="ru-RU"/>
              <a:pPr>
                <a:defRPr/>
              </a:pPr>
              <a:t>‹#›</a:t>
            </a:fld>
            <a:endParaRPr lang="ru-RU" altLang="ru-RU"/>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E4591E50-2746-441A-9DD5-0267F53BECD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0C43361F-F43C-4350-96AA-168850917BC3}" type="slidenum">
              <a:rPr lang="ru-RU" altLang="ru-RU"/>
              <a:pPr>
                <a:defRPr/>
              </a:pPr>
              <a:t>‹#›</a:t>
            </a:fld>
            <a:endParaRPr lang="ru-RU" altLang="ru-RU"/>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4CF5BF0-CB85-4638-A2A7-02DF6624D156}"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C983F65A-29FB-42DC-A42F-3E1C75812063}" type="slidenum">
              <a:rPr lang="ru-RU" altLang="ru-RU"/>
              <a:pPr>
                <a:defRPr/>
              </a:pPr>
              <a:t>‹#›</a:t>
            </a:fld>
            <a:endParaRPr lang="ru-RU" altLang="ru-RU"/>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0FF72ABD-E2C4-41B2-8CF9-A91CAE61D7FD}"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611E01A2-62B8-4994-8341-4FEBCD666BDD}" type="slidenum">
              <a:rPr lang="ru-RU" altLang="ru-RU"/>
              <a:pPr>
                <a:defRPr/>
              </a:pPr>
              <a:t>‹#›</a:t>
            </a:fld>
            <a:endParaRPr lang="ru-RU" altLang="ru-RU"/>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FA98BF9-B039-4053-A294-E508D1505F4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F8D0220C-0B65-4464-B59F-208E95D93705}" type="slidenum">
              <a:rPr lang="ru-RU" altLang="ru-RU"/>
              <a:pPr>
                <a:defRPr/>
              </a:pPr>
              <a:t>‹#›</a:t>
            </a:fld>
            <a:endParaRPr lang="ru-RU" altLang="ru-RU"/>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568317B-7B0F-430B-B8A1-08B2F6EF775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27C3B65C-63FD-4A68-A6D2-0EC6E453D442}" type="slidenum">
              <a:rPr lang="ru-RU" altLang="ru-RU"/>
              <a:pPr>
                <a:defRPr/>
              </a:pPr>
              <a:t>‹#›</a:t>
            </a:fld>
            <a:endParaRPr lang="ru-RU" altLang="ru-RU"/>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42357CA-2A46-4637-B08C-FC94DF7970A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5E522D08-9071-4D59-B020-BEBE7EEC0CD8}" type="slidenum">
              <a:rPr lang="ru-RU" altLang="ru-RU"/>
              <a:pPr>
                <a:defRPr/>
              </a:pPr>
              <a:t>‹#›</a:t>
            </a:fld>
            <a:endParaRPr lang="ru-RU" alt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69DB3E6F-8C30-4F8C-8D58-5C663F43286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solidFill>
                  <a:schemeClr val="tx1"/>
                </a:solidFill>
              </a:defRPr>
            </a:lvl1pPr>
          </a:lstStyle>
          <a:p>
            <a:pPr>
              <a:defRPr/>
            </a:pPr>
            <a:fld id="{7B7E4D7E-E5C2-43FE-9CC7-C6A010FB669D}" type="slidenum">
              <a:rPr lang="ru-RU" altLang="ru-RU"/>
              <a:pPr>
                <a:defRPr/>
              </a:pPr>
              <a:t>‹#›</a:t>
            </a:fld>
            <a:endParaRPr lang="ru-RU" altLang="ru-RU"/>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6056"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A8BED5EA-33E3-49E8-8857-BD6C3EC4FCA6}"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857BF89C-A8A6-4B0E-A302-F02FE0B4E85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2054E288-C24B-42D3-95BB-C4A7F28F0583}" type="slidenum">
              <a:rPr lang="ru-RU" altLang="ru-RU"/>
              <a:pPr>
                <a:defRPr/>
              </a:pPr>
              <a:t>‹#›</a:t>
            </a:fld>
            <a:endParaRPr lang="ru-RU" altLang="ru-RU"/>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66C1F18-0AA1-48E1-9130-F2F4EA3772C2}"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738F25AA-5C3F-4F38-BFA9-30D9B2D5C2E6}" type="slidenum">
              <a:rPr lang="ru-RU" altLang="ru-RU"/>
              <a:pPr>
                <a:defRPr/>
              </a:pPr>
              <a:t>‹#›</a:t>
            </a:fld>
            <a:endParaRPr lang="ru-RU" altLang="ru-RU"/>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11C9CA2-DBED-4C7D-84BC-E5C08A99830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7CBCD7E6-2A41-4ADE-B136-FD0B611C295A}" type="slidenum">
              <a:rPr lang="ru-RU" altLang="ru-RU"/>
              <a:pPr>
                <a:defRPr/>
              </a:pPr>
              <a:t>‹#›</a:t>
            </a:fld>
            <a:endParaRPr lang="ru-RU" altLang="ru-RU"/>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92CD7654-D446-43A0-ACAB-F1DB40857A64}"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354247C6-325F-4AA4-95FA-1C01DCE29401}" type="slidenum">
              <a:rPr lang="ru-RU" altLang="ru-RU"/>
              <a:pPr>
                <a:defRPr/>
              </a:pPr>
              <a:t>‹#›</a:t>
            </a:fld>
            <a:endParaRPr lang="ru-RU" altLang="ru-RU"/>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506CE21-FBFF-43E8-9DE7-3C20B2962013}"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C2284BEC-8824-4C78-B58B-DDE658A6B6C9}" type="slidenum">
              <a:rPr lang="ru-RU" altLang="ru-RU"/>
              <a:pPr>
                <a:defRPr/>
              </a:pPr>
              <a:t>‹#›</a:t>
            </a:fld>
            <a:endParaRPr lang="ru-RU" altLang="ru-RU"/>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9B8F895-B704-4D59-BD52-6DBCA85E4AAA}"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C73B02A4-F8EA-4FDE-88B5-3F2B0C3E25CA}" type="slidenum">
              <a:rPr lang="ru-RU" altLang="ru-RU"/>
              <a:pPr>
                <a:defRPr/>
              </a:pPr>
              <a:t>‹#›</a:t>
            </a:fld>
            <a:endParaRPr lang="ru-RU" altLang="ru-RU"/>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E0B83BC-4423-44B1-92A9-32E4979E3D60}"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0A280A2F-3A19-4FA9-A856-C8EF52A88124}" type="slidenum">
              <a:rPr lang="ru-RU" altLang="ru-RU"/>
              <a:pPr>
                <a:defRPr/>
              </a:pPr>
              <a:t>‹#›</a:t>
            </a:fld>
            <a:endParaRPr lang="ru-RU" altLang="ru-RU"/>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BF496691-1189-4FA8-82F8-4CA9EBBD6C2A}"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D8F3B594-F2F5-46C1-B925-8D9AD2924086}" type="slidenum">
              <a:rPr lang="ru-RU" altLang="ru-RU"/>
              <a:pPr>
                <a:defRPr/>
              </a:pPr>
              <a:t>‹#›</a:t>
            </a:fld>
            <a:endParaRPr lang="ru-RU" altLang="ru-RU"/>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21269BC-CBC0-48F0-A09D-92A0C28F5AF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77FF3666-6248-4776-835D-B08886142FF4}" type="slidenum">
              <a:rPr lang="ru-RU" altLang="ru-RU"/>
              <a:pPr>
                <a:defRPr/>
              </a:pPr>
              <a:t>‹#›</a:t>
            </a:fld>
            <a:endParaRPr lang="ru-RU" alt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AEED596-5743-4A29-852E-D019336A0E7C}"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solidFill>
                  <a:schemeClr val="tx1"/>
                </a:solidFill>
              </a:defRPr>
            </a:lvl1pPr>
          </a:lstStyle>
          <a:p>
            <a:pPr>
              <a:defRPr/>
            </a:pPr>
            <a:fld id="{8AAC45A1-0930-4202-A38A-B6511A278AAB}" type="slidenum">
              <a:rPr lang="ru-RU" altLang="ru-RU"/>
              <a:pPr>
                <a:defRPr/>
              </a:pPr>
              <a:t>‹#›</a:t>
            </a:fld>
            <a:endParaRPr lang="ru-RU" altLang="ru-RU"/>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C152F5E-A9D9-4DBF-9B43-EA4CBC5DF96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5A5E407E-F2BA-468A-85D0-A9D0BD8458FB}" type="slidenum">
              <a:rPr lang="ru-RU" altLang="ru-RU"/>
              <a:pPr>
                <a:defRPr/>
              </a:pPr>
              <a:t>‹#›</a:t>
            </a:fld>
            <a:endParaRPr lang="ru-RU" altLang="ru-RU"/>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AD025C3-DD2D-4849-9045-09AAE2825777}"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D4D39EAD-F187-4ED7-8182-86BE4AA2DFD6}" type="slidenum">
              <a:rPr lang="ru-RU" altLang="ru-RU"/>
              <a:pPr>
                <a:defRPr/>
              </a:pPr>
              <a:t>‹#›</a:t>
            </a:fld>
            <a:endParaRPr lang="ru-RU" altLang="ru-RU"/>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7080"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6347F34D-9A96-425D-B277-51F540660E29}"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CDFCCE58-7C0E-447D-9187-438E4FBA0D7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9CF48321-5A21-430C-AEE7-19D280BAE5F6}" type="slidenum">
              <a:rPr lang="ru-RU" altLang="ru-RU"/>
              <a:pPr>
                <a:defRPr/>
              </a:pPr>
              <a:t>‹#›</a:t>
            </a:fld>
            <a:endParaRPr lang="ru-RU" altLang="ru-RU"/>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354E7C8-28FE-4F99-9F4D-96F4EEA4479E}"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3B1C033A-21D5-4EF7-AF94-41DC43515E0D}" type="slidenum">
              <a:rPr lang="ru-RU" altLang="ru-RU"/>
              <a:pPr>
                <a:defRPr/>
              </a:pPr>
              <a:t>‹#›</a:t>
            </a:fld>
            <a:endParaRPr lang="ru-RU" altLang="ru-RU"/>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9349CBD4-88C0-4F82-9C66-4159E56708C3}"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A8EDFCB3-317A-4C9D-9263-AF156A8F6CB8}" type="slidenum">
              <a:rPr lang="ru-RU" altLang="ru-RU"/>
              <a:pPr>
                <a:defRPr/>
              </a:pPr>
              <a:t>‹#›</a:t>
            </a:fld>
            <a:endParaRPr lang="ru-RU" altLang="ru-RU"/>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DD746828-D6B7-4E7A-BF31-EBCFEAD0412F}"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9779F1D3-DC96-4730-B908-8A8F7697AAEA}" type="slidenum">
              <a:rPr lang="ru-RU" altLang="ru-RU"/>
              <a:pPr>
                <a:defRPr/>
              </a:pPr>
              <a:t>‹#›</a:t>
            </a:fld>
            <a:endParaRPr lang="ru-RU" altLang="ru-RU"/>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7507F057-E94D-4BF5-96A0-DD231A7583EF}"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E1C88B83-E68E-417B-94F0-DE58C2B49185}" type="slidenum">
              <a:rPr lang="ru-RU" altLang="ru-RU"/>
              <a:pPr>
                <a:defRPr/>
              </a:pPr>
              <a:t>‹#›</a:t>
            </a:fld>
            <a:endParaRPr lang="ru-RU" altLang="ru-RU"/>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DA16FE62-960C-42CF-BED7-E052F4D88B68}"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DF812417-6FEB-49A7-8808-F2E152123949}" type="slidenum">
              <a:rPr lang="ru-RU" altLang="ru-RU"/>
              <a:pPr>
                <a:defRPr/>
              </a:pPr>
              <a:t>‹#›</a:t>
            </a:fld>
            <a:endParaRPr lang="ru-RU" altLang="ru-RU"/>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B76F0C8-89CF-4B77-9722-9C99E733530E}"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372254D7-7EE9-4FFF-B116-CAC2059A1B2A}" type="slidenum">
              <a:rPr lang="ru-RU" altLang="ru-RU"/>
              <a:pPr>
                <a:defRPr/>
              </a:pPr>
              <a:t>‹#›</a:t>
            </a:fld>
            <a:endParaRPr lang="ru-RU" alt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B19901D-5D90-4894-8618-BFFF8F6CDFAE}"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D62F540C-1435-46A0-AD8F-05A107B1C056}" type="slidenum">
              <a:rPr lang="ru-RU" altLang="ru-RU"/>
              <a:pPr>
                <a:defRPr/>
              </a:pPr>
              <a:t>‹#›</a:t>
            </a:fld>
            <a:endParaRPr lang="ru-RU" altLang="ru-RU"/>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939AAE1-09C9-47A3-B659-391881DD1625}"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9E621BB8-08A9-483D-94B7-54AE3BA9CB6F}" type="slidenum">
              <a:rPr lang="ru-RU" altLang="ru-RU"/>
              <a:pPr>
                <a:defRPr/>
              </a:pPr>
              <a:t>‹#›</a:t>
            </a:fld>
            <a:endParaRPr lang="ru-RU" altLang="ru-RU"/>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F01B16A0-38C1-4211-9D25-BC7CDE94130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9A43AF81-EBE6-4865-BFA7-56FBB0489A0C}" type="slidenum">
              <a:rPr lang="ru-RU" altLang="ru-RU"/>
              <a:pPr>
                <a:defRPr/>
              </a:pPr>
              <a:t>‹#›</a:t>
            </a:fld>
            <a:endParaRPr lang="ru-RU" altLang="ru-RU"/>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01C44DB-399F-4346-A377-1CD200B863E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76C9403-5DAD-4ECC-883A-0A884A637EDE}" type="slidenum">
              <a:rPr lang="ru-RU" altLang="ru-RU"/>
              <a:pPr>
                <a:defRPr/>
              </a:pPr>
              <a:t>‹#›</a:t>
            </a:fld>
            <a:endParaRPr lang="ru-RU" altLang="ru-RU"/>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2EE44E9-13B4-4EDC-ACE2-CE390CD819EF}"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3B074A4-EE6F-4A48-BEFA-1432E4210C3F}" type="slidenum">
              <a:rPr lang="ru-RU" altLang="ru-RU"/>
              <a:pPr>
                <a:defRPr/>
              </a:pPr>
              <a:t>‹#›</a:t>
            </a:fld>
            <a:endParaRPr lang="ru-RU" altLang="ru-RU"/>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8104"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EC543377-E2A8-4862-9D02-ED61648079ED}"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6BC2C070-CBD6-47CE-96CA-0AD94E275F14}"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9E281F9-61EB-4F61-B25B-D2BEE5ECDE19}" type="slidenum">
              <a:rPr lang="ru-RU" altLang="ru-RU"/>
              <a:pPr>
                <a:defRPr/>
              </a:pPr>
              <a:t>‹#›</a:t>
            </a:fld>
            <a:endParaRPr lang="ru-RU" altLang="ru-RU"/>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B1A5F48-0A83-472D-BFA4-87E3800E4025}"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CE631A0-A294-4158-BE0F-EDA1C83AC387}" type="slidenum">
              <a:rPr lang="ru-RU" altLang="ru-RU"/>
              <a:pPr>
                <a:defRPr/>
              </a:pPr>
              <a:t>‹#›</a:t>
            </a:fld>
            <a:endParaRPr lang="ru-RU" altLang="ru-RU"/>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FF84BC22-1519-44A9-9E97-839F369CC769}"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380742D3-C059-43A3-B405-B3D81583B6F4}" type="slidenum">
              <a:rPr lang="ru-RU" altLang="ru-RU"/>
              <a:pPr>
                <a:defRPr/>
              </a:pPr>
              <a:t>‹#›</a:t>
            </a:fld>
            <a:endParaRPr lang="ru-RU" altLang="ru-RU"/>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117602"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24" y="2434167"/>
            <a:ext cx="6908800" cy="5801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B89AC194-A647-4AC5-B720-BB2906A06338}"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1807B7F9-1593-4E77-A4F8-BAB3E972C089}" type="slidenum">
              <a:rPr lang="ru-RU" altLang="ru-RU"/>
              <a:pPr>
                <a:defRPr/>
              </a:pPr>
              <a:t>‹#›</a:t>
            </a:fld>
            <a:endParaRPr lang="ru-RU" altLang="ru-RU"/>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43" y="486852"/>
            <a:ext cx="14020800" cy="1767417"/>
          </a:xfrm>
        </p:spPr>
        <p:txBody>
          <a:bodyPr/>
          <a:lstStyle/>
          <a:p>
            <a:r>
              <a:rPr lang="ru-RU"/>
              <a:t>Образец заголовка</a:t>
            </a:r>
          </a:p>
        </p:txBody>
      </p:sp>
      <p:sp>
        <p:nvSpPr>
          <p:cNvPr id="3" name="Текст 2"/>
          <p:cNvSpPr>
            <a:spLocks noGrp="1"/>
          </p:cNvSpPr>
          <p:nvPr>
            <p:ph type="body" idx="1"/>
          </p:nvPr>
        </p:nvSpPr>
        <p:spPr>
          <a:xfrm>
            <a:off x="1119747" y="2241562"/>
            <a:ext cx="6877049"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4" name="Объект 3"/>
          <p:cNvSpPr>
            <a:spLocks noGrp="1"/>
          </p:cNvSpPr>
          <p:nvPr>
            <p:ph sz="half" idx="2"/>
          </p:nvPr>
        </p:nvSpPr>
        <p:spPr>
          <a:xfrm>
            <a:off x="1119747" y="3340100"/>
            <a:ext cx="6877049"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8229659" y="2241562"/>
            <a:ext cx="6910917" cy="1098549"/>
          </a:xfrm>
        </p:spPr>
        <p:txBody>
          <a:bodyPr anchor="b"/>
          <a:lstStyle>
            <a:lvl1pPr marL="0" indent="0">
              <a:buNone/>
              <a:defRPr sz="2400" b="1"/>
            </a:lvl1pPr>
            <a:lvl2pPr marL="457177" indent="0">
              <a:buNone/>
              <a:defRPr sz="2100" b="1"/>
            </a:lvl2pPr>
            <a:lvl3pPr marL="914350" indent="0">
              <a:buNone/>
              <a:defRPr sz="1700" b="1"/>
            </a:lvl3pPr>
            <a:lvl4pPr marL="1371527" indent="0">
              <a:buNone/>
              <a:defRPr sz="1600" b="1"/>
            </a:lvl4pPr>
            <a:lvl5pPr marL="1828705" indent="0">
              <a:buNone/>
              <a:defRPr sz="1600" b="1"/>
            </a:lvl5pPr>
            <a:lvl6pPr marL="2285877" indent="0">
              <a:buNone/>
              <a:defRPr sz="1600" b="1"/>
            </a:lvl6pPr>
            <a:lvl7pPr marL="2743053" indent="0">
              <a:buNone/>
              <a:defRPr sz="1600" b="1"/>
            </a:lvl7pPr>
            <a:lvl8pPr marL="3200230" indent="0">
              <a:buNone/>
              <a:defRPr sz="1600" b="1"/>
            </a:lvl8pPr>
            <a:lvl9pPr marL="3657407" indent="0">
              <a:buNone/>
              <a:defRPr sz="1600" b="1"/>
            </a:lvl9pPr>
          </a:lstStyle>
          <a:p>
            <a:pPr lvl="0"/>
            <a:r>
              <a:rPr lang="ru-RU"/>
              <a:t>Образец текста</a:t>
            </a:r>
          </a:p>
        </p:txBody>
      </p:sp>
      <p:sp>
        <p:nvSpPr>
          <p:cNvPr id="6" name="Объект 5"/>
          <p:cNvSpPr>
            <a:spLocks noGrp="1"/>
          </p:cNvSpPr>
          <p:nvPr>
            <p:ph sz="quarter" idx="4"/>
          </p:nvPr>
        </p:nvSpPr>
        <p:spPr>
          <a:xfrm>
            <a:off x="8229659" y="3340100"/>
            <a:ext cx="6910917" cy="491278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D25E563-0ABD-4F2C-995D-AB3B97D6E39D}" type="datetime1">
              <a:rPr lang="ru-RU" smtClean="0"/>
              <a:pPr>
                <a:defRPr/>
              </a:pPr>
              <a:t>08.08.2022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smtClean="0"/>
            </a:lvl1pPr>
          </a:lstStyle>
          <a:p>
            <a:pPr>
              <a:defRPr/>
            </a:pPr>
            <a:fld id="{E0F12246-25BD-4BAA-BBCB-A8E3803C2E4A}" type="slidenum">
              <a:rPr lang="ru-RU" altLang="ru-RU"/>
              <a:pPr>
                <a:defRPr/>
              </a:pPr>
              <a:t>‹#›</a:t>
            </a:fld>
            <a:endParaRPr lang="ru-RU" alt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858767F-17F7-4EE1-B1B9-09593D6EEA96}"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solidFill>
                  <a:schemeClr val="tx1"/>
                </a:solidFill>
              </a:defRPr>
            </a:lvl1pPr>
          </a:lstStyle>
          <a:p>
            <a:pPr>
              <a:defRPr/>
            </a:pPr>
            <a:fld id="{4764AF57-2860-4DD0-9BD3-55C78C025F6F}" type="slidenum">
              <a:rPr lang="ru-RU" altLang="ru-RU"/>
              <a:pPr>
                <a:defRPr/>
              </a:pPr>
              <a:t>‹#›</a:t>
            </a:fld>
            <a:endParaRPr lang="ru-RU" altLang="ru-RU"/>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51CF102F-812E-4908-883E-3BD4482BD2E0}" type="datetime1">
              <a:rPr lang="ru-RU" smtClean="0"/>
              <a:pPr>
                <a:defRPr/>
              </a:pPr>
              <a:t>08.08.2022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smtClean="0"/>
            </a:lvl1pPr>
          </a:lstStyle>
          <a:p>
            <a:pPr>
              <a:defRPr/>
            </a:pPr>
            <a:fld id="{7D95DC6E-EA44-4AFF-8FB8-F433691F30CA}" type="slidenum">
              <a:rPr lang="ru-RU" altLang="ru-RU"/>
              <a:pPr>
                <a:defRPr/>
              </a:pPr>
              <a:t>‹#›</a:t>
            </a:fld>
            <a:endParaRPr lang="ru-RU" altLang="ru-RU"/>
          </a:p>
        </p:txBody>
      </p:sp>
    </p:spTree>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AB46DCE-EF2D-45CA-9B9D-15D60104BD00}" type="datetime1">
              <a:rPr lang="ru-RU" smtClean="0"/>
              <a:pPr>
                <a:defRPr/>
              </a:pPr>
              <a:t>08.08.2022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11480814" y="8475165"/>
            <a:ext cx="4625625" cy="486833"/>
          </a:xfrm>
        </p:spPr>
        <p:txBody>
          <a:bodyPr/>
          <a:lstStyle>
            <a:lvl1pPr>
              <a:defRPr smtClean="0"/>
            </a:lvl1pPr>
          </a:lstStyle>
          <a:p>
            <a:pPr>
              <a:defRPr/>
            </a:pPr>
            <a:fld id="{34301552-AB92-4F5C-92CB-B6AEDAC9716F}" type="slidenum">
              <a:rPr lang="ru-RU" altLang="ru-RU"/>
              <a:pPr>
                <a:defRPr/>
              </a:pPr>
              <a:t>‹#›</a:t>
            </a:fld>
            <a:endParaRPr lang="ru-RU" altLang="ru-RU"/>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6910966" y="1316586"/>
            <a:ext cx="8229602" cy="6498167"/>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290A49A5-9AB5-4FAA-9255-CC2E9947A307}"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BA403E23-CFB0-4C11-ADF1-1FBDBF9CE694}" type="slidenum">
              <a:rPr lang="ru-RU" altLang="ru-RU"/>
              <a:pPr>
                <a:defRPr/>
              </a:pPr>
              <a:t>‹#›</a:t>
            </a:fld>
            <a:endParaRPr lang="ru-RU" altLang="ru-RU"/>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9734" y="609600"/>
            <a:ext cx="5242985" cy="21336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6910966" y="1316586"/>
            <a:ext cx="8229602" cy="6498167"/>
          </a:xfrm>
        </p:spPr>
        <p:txBody>
          <a:bodyPr rtlCol="0">
            <a:normAutofit/>
          </a:bodyPr>
          <a:lstStyle>
            <a:lvl1pPr marL="0" indent="0">
              <a:buNone/>
              <a:defRPr sz="3200"/>
            </a:lvl1pPr>
            <a:lvl2pPr marL="457177" indent="0">
              <a:buNone/>
              <a:defRPr sz="2900"/>
            </a:lvl2pPr>
            <a:lvl3pPr marL="914350" indent="0">
              <a:buNone/>
              <a:defRPr sz="2400"/>
            </a:lvl3pPr>
            <a:lvl4pPr marL="1371527" indent="0">
              <a:buNone/>
              <a:defRPr sz="2100"/>
            </a:lvl4pPr>
            <a:lvl5pPr marL="1828705" indent="0">
              <a:buNone/>
              <a:defRPr sz="2100"/>
            </a:lvl5pPr>
            <a:lvl6pPr marL="2285877" indent="0">
              <a:buNone/>
              <a:defRPr sz="2100"/>
            </a:lvl6pPr>
            <a:lvl7pPr marL="2743053" indent="0">
              <a:buNone/>
              <a:defRPr sz="2100"/>
            </a:lvl7pPr>
            <a:lvl8pPr marL="3200230" indent="0">
              <a:buNone/>
              <a:defRPr sz="2100"/>
            </a:lvl8pPr>
            <a:lvl9pPr marL="3657407" indent="0">
              <a:buNone/>
              <a:defRPr sz="2100"/>
            </a:lvl9pPr>
          </a:lstStyle>
          <a:p>
            <a:pPr lvl="0"/>
            <a:r>
              <a:rPr lang="ru-RU" noProof="0"/>
              <a:t>Вставка рисунка</a:t>
            </a:r>
            <a:endParaRPr lang="ru-RU" noProof="0" dirty="0"/>
          </a:p>
        </p:txBody>
      </p:sp>
      <p:sp>
        <p:nvSpPr>
          <p:cNvPr id="4" name="Текст 3"/>
          <p:cNvSpPr>
            <a:spLocks noGrp="1"/>
          </p:cNvSpPr>
          <p:nvPr>
            <p:ph type="body" sz="half" idx="2"/>
          </p:nvPr>
        </p:nvSpPr>
        <p:spPr>
          <a:xfrm>
            <a:off x="1119734" y="2743203"/>
            <a:ext cx="5242985" cy="5082117"/>
          </a:xfrm>
        </p:spPr>
        <p:txBody>
          <a:bodyPr/>
          <a:lstStyle>
            <a:lvl1pPr marL="0" indent="0">
              <a:buNone/>
              <a:defRPr sz="1600"/>
            </a:lvl1pPr>
            <a:lvl2pPr marL="457177" indent="0">
              <a:buNone/>
              <a:defRPr sz="1400"/>
            </a:lvl2pPr>
            <a:lvl3pPr marL="914350" indent="0">
              <a:buNone/>
              <a:defRPr sz="1300"/>
            </a:lvl3pPr>
            <a:lvl4pPr marL="1371527" indent="0">
              <a:buNone/>
              <a:defRPr sz="1000"/>
            </a:lvl4pPr>
            <a:lvl5pPr marL="1828705" indent="0">
              <a:buNone/>
              <a:defRPr sz="1000"/>
            </a:lvl5pPr>
            <a:lvl6pPr marL="2285877" indent="0">
              <a:buNone/>
              <a:defRPr sz="1000"/>
            </a:lvl6pPr>
            <a:lvl7pPr marL="2743053" indent="0">
              <a:buNone/>
              <a:defRPr sz="1000"/>
            </a:lvl7pPr>
            <a:lvl8pPr marL="3200230" indent="0">
              <a:buNone/>
              <a:defRPr sz="1000"/>
            </a:lvl8pPr>
            <a:lvl9pPr marL="3657407"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87080D5D-07A5-400F-B7A1-DAEC979608AD}" type="datetime1">
              <a:rPr lang="ru-RU" smtClean="0"/>
              <a:pPr>
                <a:defRPr/>
              </a:pPr>
              <a:t>08.08.2022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smtClean="0"/>
            </a:lvl1pPr>
          </a:lstStyle>
          <a:p>
            <a:pPr>
              <a:defRPr/>
            </a:pPr>
            <a:fld id="{DC6743CD-001D-4E4B-AA3A-FC7C7E51C35D}" type="slidenum">
              <a:rPr lang="ru-RU" altLang="ru-RU"/>
              <a:pPr>
                <a:defRPr/>
              </a:pPr>
              <a:t>‹#›</a:t>
            </a:fld>
            <a:endParaRPr lang="ru-RU" altLang="ru-RU"/>
          </a:p>
        </p:txBody>
      </p:sp>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492765D7-8BBD-4472-8D62-A1FF0A489F5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48A615A6-3C45-4DCB-99FC-D87A671F8793}" type="slidenum">
              <a:rPr lang="ru-RU" altLang="ru-RU"/>
              <a:pPr>
                <a:defRPr/>
              </a:pPr>
              <a:t>‹#›</a:t>
            </a:fld>
            <a:endParaRPr lang="ru-RU" altLang="ru-RU"/>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633218" y="486839"/>
            <a:ext cx="3505198" cy="774911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117618" y="486839"/>
            <a:ext cx="10312402" cy="77491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31A954F-54C4-4538-AC8D-C23D8FC371A8}"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A6B54ABB-E41D-4BC2-838B-0A7FF1186572}" type="slidenum">
              <a:rPr lang="ru-RU" altLang="ru-RU"/>
              <a:pPr>
                <a:defRPr/>
              </a:pPr>
              <a:t>‹#›</a:t>
            </a:fld>
            <a:endParaRPr lang="ru-RU" altLang="ru-RU"/>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grpSp>
        <p:nvGrpSpPr>
          <p:cNvPr id="3" name="Group 343"/>
          <p:cNvGrpSpPr>
            <a:grpSpLocks/>
          </p:cNvGrpSpPr>
          <p:nvPr>
            <p:custDataLst>
              <p:tags r:id="rId2"/>
            </p:custDataLst>
          </p:nvPr>
        </p:nvGrpSpPr>
        <p:grpSpPr bwMode="auto">
          <a:xfrm>
            <a:off x="-11261" y="-29632"/>
            <a:ext cx="16258823" cy="321733"/>
            <a:chOff x="-4" y="-14"/>
            <a:chExt cx="5646" cy="149"/>
          </a:xfrm>
        </p:grpSpPr>
        <p:sp>
          <p:nvSpPr>
            <p:cNvPr id="4" name="Rectangle 198"/>
            <p:cNvSpPr>
              <a:spLocks noChangeArrowheads="1"/>
            </p:cNvSpPr>
            <p:nvPr userDrawn="1"/>
          </p:nvSpPr>
          <p:spPr bwMode="auto">
            <a:xfrm>
              <a:off x="-4" y="-14"/>
              <a:ext cx="3" cy="149"/>
            </a:xfrm>
            <a:prstGeom prst="rect">
              <a:avLst/>
            </a:prstGeom>
            <a:solidFill>
              <a:srgbClr val="00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 name="Rectangle 199"/>
            <p:cNvSpPr>
              <a:spLocks noChangeArrowheads="1"/>
            </p:cNvSpPr>
            <p:nvPr userDrawn="1"/>
          </p:nvSpPr>
          <p:spPr bwMode="auto">
            <a:xfrm>
              <a:off x="-1" y="-14"/>
              <a:ext cx="4" cy="149"/>
            </a:xfrm>
            <a:prstGeom prst="rect">
              <a:avLst/>
            </a:prstGeom>
            <a:solidFill>
              <a:srgbClr val="02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 name="Rectangle 200"/>
            <p:cNvSpPr>
              <a:spLocks noChangeArrowheads="1"/>
            </p:cNvSpPr>
            <p:nvPr userDrawn="1"/>
          </p:nvSpPr>
          <p:spPr bwMode="auto">
            <a:xfrm>
              <a:off x="3" y="-14"/>
              <a:ext cx="4" cy="149"/>
            </a:xfrm>
            <a:prstGeom prst="rect">
              <a:avLst/>
            </a:prstGeom>
            <a:solidFill>
              <a:srgbClr val="0429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 name="Rectangle 201"/>
            <p:cNvSpPr>
              <a:spLocks noChangeArrowheads="1"/>
            </p:cNvSpPr>
            <p:nvPr userDrawn="1"/>
          </p:nvSpPr>
          <p:spPr bwMode="auto">
            <a:xfrm>
              <a:off x="7" y="-14"/>
              <a:ext cx="3" cy="149"/>
            </a:xfrm>
            <a:prstGeom prst="rect">
              <a:avLst/>
            </a:prstGeom>
            <a:solidFill>
              <a:srgbClr val="06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 name="Rectangle 202"/>
            <p:cNvSpPr>
              <a:spLocks noChangeArrowheads="1"/>
            </p:cNvSpPr>
            <p:nvPr userDrawn="1"/>
          </p:nvSpPr>
          <p:spPr bwMode="auto">
            <a:xfrm>
              <a:off x="10" y="-14"/>
              <a:ext cx="4" cy="149"/>
            </a:xfrm>
            <a:prstGeom prst="rect">
              <a:avLst/>
            </a:prstGeom>
            <a:solidFill>
              <a:srgbClr val="08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 name="Rectangle 203"/>
            <p:cNvSpPr>
              <a:spLocks noChangeArrowheads="1"/>
            </p:cNvSpPr>
            <p:nvPr userDrawn="1"/>
          </p:nvSpPr>
          <p:spPr bwMode="auto">
            <a:xfrm>
              <a:off x="14" y="-14"/>
              <a:ext cx="6" cy="149"/>
            </a:xfrm>
            <a:prstGeom prst="rect">
              <a:avLst/>
            </a:prstGeom>
            <a:solidFill>
              <a:srgbClr val="0A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 name="Rectangle 204"/>
            <p:cNvSpPr>
              <a:spLocks noChangeArrowheads="1"/>
            </p:cNvSpPr>
            <p:nvPr userDrawn="1"/>
          </p:nvSpPr>
          <p:spPr bwMode="auto">
            <a:xfrm>
              <a:off x="20" y="-14"/>
              <a:ext cx="15" cy="149"/>
            </a:xfrm>
            <a:prstGeom prst="rect">
              <a:avLst/>
            </a:prstGeom>
            <a:solidFill>
              <a:srgbClr val="0C2A6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 name="Rectangle 205"/>
            <p:cNvSpPr>
              <a:spLocks noChangeArrowheads="1"/>
            </p:cNvSpPr>
            <p:nvPr userDrawn="1"/>
          </p:nvSpPr>
          <p:spPr bwMode="auto">
            <a:xfrm>
              <a:off x="32" y="-14"/>
              <a:ext cx="11" cy="149"/>
            </a:xfrm>
            <a:prstGeom prst="rect">
              <a:avLst/>
            </a:prstGeom>
            <a:solidFill>
              <a:srgbClr val="0E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 name="Rectangle 206"/>
            <p:cNvSpPr>
              <a:spLocks noChangeArrowheads="1"/>
            </p:cNvSpPr>
            <p:nvPr userDrawn="1"/>
          </p:nvSpPr>
          <p:spPr bwMode="auto">
            <a:xfrm>
              <a:off x="43" y="-14"/>
              <a:ext cx="15" cy="149"/>
            </a:xfrm>
            <a:prstGeom prst="rect">
              <a:avLst/>
            </a:prstGeom>
            <a:solidFill>
              <a:srgbClr val="102B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 name="Rectangle 207"/>
            <p:cNvSpPr>
              <a:spLocks noChangeArrowheads="1"/>
            </p:cNvSpPr>
            <p:nvPr userDrawn="1"/>
          </p:nvSpPr>
          <p:spPr bwMode="auto">
            <a:xfrm>
              <a:off x="58" y="-14"/>
              <a:ext cx="18" cy="149"/>
            </a:xfrm>
            <a:prstGeom prst="rect">
              <a:avLst/>
            </a:prstGeom>
            <a:solidFill>
              <a:srgbClr val="122C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 name="Rectangle 208"/>
            <p:cNvSpPr>
              <a:spLocks noChangeArrowheads="1"/>
            </p:cNvSpPr>
            <p:nvPr userDrawn="1"/>
          </p:nvSpPr>
          <p:spPr bwMode="auto">
            <a:xfrm>
              <a:off x="73" y="-14"/>
              <a:ext cx="16" cy="149"/>
            </a:xfrm>
            <a:prstGeom prst="rect">
              <a:avLst/>
            </a:prstGeom>
            <a:solidFill>
              <a:srgbClr val="14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5" name="Rectangle 209"/>
            <p:cNvSpPr>
              <a:spLocks noChangeArrowheads="1"/>
            </p:cNvSpPr>
            <p:nvPr userDrawn="1"/>
          </p:nvSpPr>
          <p:spPr bwMode="auto">
            <a:xfrm>
              <a:off x="89" y="-14"/>
              <a:ext cx="22" cy="149"/>
            </a:xfrm>
            <a:prstGeom prst="rect">
              <a:avLst/>
            </a:prstGeom>
            <a:solidFill>
              <a:srgbClr val="162D6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6" name="Rectangle 210"/>
            <p:cNvSpPr>
              <a:spLocks noChangeArrowheads="1"/>
            </p:cNvSpPr>
            <p:nvPr userDrawn="1"/>
          </p:nvSpPr>
          <p:spPr bwMode="auto">
            <a:xfrm>
              <a:off x="111" y="-14"/>
              <a:ext cx="28" cy="149"/>
            </a:xfrm>
            <a:prstGeom prst="rect">
              <a:avLst/>
            </a:prstGeom>
            <a:solidFill>
              <a:srgbClr val="182D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7" name="Rectangle 211"/>
            <p:cNvSpPr>
              <a:spLocks noChangeArrowheads="1"/>
            </p:cNvSpPr>
            <p:nvPr userDrawn="1"/>
          </p:nvSpPr>
          <p:spPr bwMode="auto">
            <a:xfrm>
              <a:off x="139" y="-14"/>
              <a:ext cx="25" cy="149"/>
            </a:xfrm>
            <a:prstGeom prst="rect">
              <a:avLst/>
            </a:prstGeom>
            <a:solidFill>
              <a:srgbClr val="1A2F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8" name="Rectangle 212"/>
            <p:cNvSpPr>
              <a:spLocks noChangeArrowheads="1"/>
            </p:cNvSpPr>
            <p:nvPr userDrawn="1"/>
          </p:nvSpPr>
          <p:spPr bwMode="auto">
            <a:xfrm>
              <a:off x="167" y="-14"/>
              <a:ext cx="24" cy="149"/>
            </a:xfrm>
            <a:prstGeom prst="rect">
              <a:avLst/>
            </a:prstGeom>
            <a:solidFill>
              <a:srgbClr val="1C306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9" name="Rectangle 213"/>
            <p:cNvSpPr>
              <a:spLocks noChangeArrowheads="1"/>
            </p:cNvSpPr>
            <p:nvPr userDrawn="1"/>
          </p:nvSpPr>
          <p:spPr bwMode="auto">
            <a:xfrm>
              <a:off x="188" y="-14"/>
              <a:ext cx="22" cy="149"/>
            </a:xfrm>
            <a:prstGeom prst="rect">
              <a:avLst/>
            </a:prstGeom>
            <a:solidFill>
              <a:srgbClr val="1E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0" name="Rectangle 214"/>
            <p:cNvSpPr>
              <a:spLocks noChangeArrowheads="1"/>
            </p:cNvSpPr>
            <p:nvPr userDrawn="1"/>
          </p:nvSpPr>
          <p:spPr bwMode="auto">
            <a:xfrm>
              <a:off x="210" y="-14"/>
              <a:ext cx="25" cy="149"/>
            </a:xfrm>
            <a:prstGeom prst="rect">
              <a:avLst/>
            </a:prstGeom>
            <a:solidFill>
              <a:srgbClr val="20326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1" name="Rectangle 215"/>
            <p:cNvSpPr>
              <a:spLocks noChangeArrowheads="1"/>
            </p:cNvSpPr>
            <p:nvPr userDrawn="1"/>
          </p:nvSpPr>
          <p:spPr bwMode="auto">
            <a:xfrm>
              <a:off x="232" y="-14"/>
              <a:ext cx="40" cy="149"/>
            </a:xfrm>
            <a:prstGeom prst="rect">
              <a:avLst/>
            </a:prstGeom>
            <a:solidFill>
              <a:srgbClr val="22336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2" name="Rectangle 216"/>
            <p:cNvSpPr>
              <a:spLocks noChangeArrowheads="1"/>
            </p:cNvSpPr>
            <p:nvPr userDrawn="1"/>
          </p:nvSpPr>
          <p:spPr bwMode="auto">
            <a:xfrm>
              <a:off x="272" y="-14"/>
              <a:ext cx="22" cy="149"/>
            </a:xfrm>
            <a:prstGeom prst="rect">
              <a:avLst/>
            </a:prstGeom>
            <a:solidFill>
              <a:srgbClr val="2435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3" name="Rectangle 217"/>
            <p:cNvSpPr>
              <a:spLocks noChangeArrowheads="1"/>
            </p:cNvSpPr>
            <p:nvPr userDrawn="1"/>
          </p:nvSpPr>
          <p:spPr bwMode="auto">
            <a:xfrm>
              <a:off x="294" y="-14"/>
              <a:ext cx="25" cy="149"/>
            </a:xfrm>
            <a:prstGeom prst="rect">
              <a:avLst/>
            </a:prstGeom>
            <a:solidFill>
              <a:srgbClr val="2636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4" name="Rectangle 218"/>
            <p:cNvSpPr>
              <a:spLocks noChangeArrowheads="1"/>
            </p:cNvSpPr>
            <p:nvPr userDrawn="1"/>
          </p:nvSpPr>
          <p:spPr bwMode="auto">
            <a:xfrm>
              <a:off x="316" y="-14"/>
              <a:ext cx="25" cy="149"/>
            </a:xfrm>
            <a:prstGeom prst="rect">
              <a:avLst/>
            </a:prstGeom>
            <a:solidFill>
              <a:srgbClr val="28376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5" name="Rectangle 219"/>
            <p:cNvSpPr>
              <a:spLocks noChangeArrowheads="1"/>
            </p:cNvSpPr>
            <p:nvPr userDrawn="1"/>
          </p:nvSpPr>
          <p:spPr bwMode="auto">
            <a:xfrm>
              <a:off x="343" y="-14"/>
              <a:ext cx="33" cy="149"/>
            </a:xfrm>
            <a:prstGeom prst="rect">
              <a:avLst/>
            </a:prstGeom>
            <a:solidFill>
              <a:srgbClr val="2A38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6" name="Rectangle 220"/>
            <p:cNvSpPr>
              <a:spLocks noChangeArrowheads="1"/>
            </p:cNvSpPr>
            <p:nvPr userDrawn="1"/>
          </p:nvSpPr>
          <p:spPr bwMode="auto">
            <a:xfrm>
              <a:off x="376" y="-14"/>
              <a:ext cx="25" cy="149"/>
            </a:xfrm>
            <a:prstGeom prst="rect">
              <a:avLst/>
            </a:prstGeom>
            <a:solidFill>
              <a:srgbClr val="2C396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7" name="Rectangle 221"/>
            <p:cNvSpPr>
              <a:spLocks noChangeArrowheads="1"/>
            </p:cNvSpPr>
            <p:nvPr userDrawn="1"/>
          </p:nvSpPr>
          <p:spPr bwMode="auto">
            <a:xfrm>
              <a:off x="403" y="-14"/>
              <a:ext cx="28" cy="149"/>
            </a:xfrm>
            <a:prstGeom prst="rect">
              <a:avLst/>
            </a:prstGeom>
            <a:solidFill>
              <a:srgbClr val="2D3B6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8" name="Rectangle 222"/>
            <p:cNvSpPr>
              <a:spLocks noChangeArrowheads="1"/>
            </p:cNvSpPr>
            <p:nvPr userDrawn="1"/>
          </p:nvSpPr>
          <p:spPr bwMode="auto">
            <a:xfrm>
              <a:off x="431" y="-14"/>
              <a:ext cx="33" cy="149"/>
            </a:xfrm>
            <a:prstGeom prst="rect">
              <a:avLst/>
            </a:prstGeom>
            <a:solidFill>
              <a:srgbClr val="2F3C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29" name="Rectangle 223"/>
            <p:cNvSpPr>
              <a:spLocks noChangeArrowheads="1"/>
            </p:cNvSpPr>
            <p:nvPr userDrawn="1"/>
          </p:nvSpPr>
          <p:spPr bwMode="auto">
            <a:xfrm>
              <a:off x="464" y="-14"/>
              <a:ext cx="25" cy="149"/>
            </a:xfrm>
            <a:prstGeom prst="rect">
              <a:avLst/>
            </a:prstGeom>
            <a:solidFill>
              <a:srgbClr val="313D6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0" name="Rectangle 224"/>
            <p:cNvSpPr>
              <a:spLocks noChangeArrowheads="1"/>
            </p:cNvSpPr>
            <p:nvPr userDrawn="1"/>
          </p:nvSpPr>
          <p:spPr bwMode="auto">
            <a:xfrm>
              <a:off x="491" y="-14"/>
              <a:ext cx="40" cy="149"/>
            </a:xfrm>
            <a:prstGeom prst="rect">
              <a:avLst/>
            </a:prstGeom>
            <a:solidFill>
              <a:srgbClr val="333F6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1" name="Rectangle 225"/>
            <p:cNvSpPr>
              <a:spLocks noChangeArrowheads="1"/>
            </p:cNvSpPr>
            <p:nvPr userDrawn="1"/>
          </p:nvSpPr>
          <p:spPr bwMode="auto">
            <a:xfrm>
              <a:off x="531" y="-14"/>
              <a:ext cx="25" cy="149"/>
            </a:xfrm>
            <a:prstGeom prst="rect">
              <a:avLst/>
            </a:prstGeom>
            <a:solidFill>
              <a:srgbClr val="35406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2" name="Rectangle 226"/>
            <p:cNvSpPr>
              <a:spLocks noChangeArrowheads="1"/>
            </p:cNvSpPr>
            <p:nvPr userDrawn="1"/>
          </p:nvSpPr>
          <p:spPr bwMode="auto">
            <a:xfrm>
              <a:off x="558" y="-14"/>
              <a:ext cx="27" cy="149"/>
            </a:xfrm>
            <a:prstGeom prst="rect">
              <a:avLst/>
            </a:prstGeom>
            <a:solidFill>
              <a:srgbClr val="3742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3" name="Rectangle 227"/>
            <p:cNvSpPr>
              <a:spLocks noChangeArrowheads="1"/>
            </p:cNvSpPr>
            <p:nvPr userDrawn="1"/>
          </p:nvSpPr>
          <p:spPr bwMode="auto">
            <a:xfrm>
              <a:off x="585" y="-14"/>
              <a:ext cx="23" cy="149"/>
            </a:xfrm>
            <a:prstGeom prst="rect">
              <a:avLst/>
            </a:prstGeom>
            <a:solidFill>
              <a:srgbClr val="38446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4" name="Rectangle 228"/>
            <p:cNvSpPr>
              <a:spLocks noChangeArrowheads="1"/>
            </p:cNvSpPr>
            <p:nvPr userDrawn="1"/>
          </p:nvSpPr>
          <p:spPr bwMode="auto">
            <a:xfrm>
              <a:off x="608" y="-14"/>
              <a:ext cx="38" cy="149"/>
            </a:xfrm>
            <a:prstGeom prst="rect">
              <a:avLst/>
            </a:prstGeom>
            <a:solidFill>
              <a:srgbClr val="3A456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5" name="Rectangle 229"/>
            <p:cNvSpPr>
              <a:spLocks noChangeArrowheads="1"/>
            </p:cNvSpPr>
            <p:nvPr userDrawn="1"/>
          </p:nvSpPr>
          <p:spPr bwMode="auto">
            <a:xfrm>
              <a:off x="646" y="-14"/>
              <a:ext cx="28" cy="149"/>
            </a:xfrm>
            <a:prstGeom prst="rect">
              <a:avLst/>
            </a:prstGeom>
            <a:solidFill>
              <a:srgbClr val="3C47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6" name="Rectangle 230"/>
            <p:cNvSpPr>
              <a:spLocks noChangeArrowheads="1"/>
            </p:cNvSpPr>
            <p:nvPr userDrawn="1"/>
          </p:nvSpPr>
          <p:spPr bwMode="auto">
            <a:xfrm>
              <a:off x="674" y="-14"/>
              <a:ext cx="38" cy="149"/>
            </a:xfrm>
            <a:prstGeom prst="rect">
              <a:avLst/>
            </a:prstGeom>
            <a:solidFill>
              <a:srgbClr val="3E486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7" name="Rectangle 231"/>
            <p:cNvSpPr>
              <a:spLocks noChangeArrowheads="1"/>
            </p:cNvSpPr>
            <p:nvPr userDrawn="1"/>
          </p:nvSpPr>
          <p:spPr bwMode="auto">
            <a:xfrm>
              <a:off x="712" y="-14"/>
              <a:ext cx="25" cy="149"/>
            </a:xfrm>
            <a:prstGeom prst="rect">
              <a:avLst/>
            </a:prstGeom>
            <a:solidFill>
              <a:srgbClr val="404A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8" name="Rectangle 232"/>
            <p:cNvSpPr>
              <a:spLocks noChangeArrowheads="1"/>
            </p:cNvSpPr>
            <p:nvPr userDrawn="1"/>
          </p:nvSpPr>
          <p:spPr bwMode="auto">
            <a:xfrm>
              <a:off x="740" y="-14"/>
              <a:ext cx="38" cy="149"/>
            </a:xfrm>
            <a:prstGeom prst="rect">
              <a:avLst/>
            </a:prstGeom>
            <a:solidFill>
              <a:srgbClr val="424B6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39" name="Rectangle 233"/>
            <p:cNvSpPr>
              <a:spLocks noChangeArrowheads="1"/>
            </p:cNvSpPr>
            <p:nvPr userDrawn="1"/>
          </p:nvSpPr>
          <p:spPr bwMode="auto">
            <a:xfrm>
              <a:off x="778" y="-14"/>
              <a:ext cx="25" cy="149"/>
            </a:xfrm>
            <a:prstGeom prst="rect">
              <a:avLst/>
            </a:prstGeom>
            <a:solidFill>
              <a:srgbClr val="444D7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0" name="Rectangle 234"/>
            <p:cNvSpPr>
              <a:spLocks noChangeArrowheads="1"/>
            </p:cNvSpPr>
            <p:nvPr userDrawn="1"/>
          </p:nvSpPr>
          <p:spPr bwMode="auto">
            <a:xfrm>
              <a:off x="806" y="-14"/>
              <a:ext cx="33" cy="149"/>
            </a:xfrm>
            <a:prstGeom prst="rect">
              <a:avLst/>
            </a:prstGeom>
            <a:solidFill>
              <a:srgbClr val="464E7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1" name="Rectangle 235"/>
            <p:cNvSpPr>
              <a:spLocks noChangeArrowheads="1"/>
            </p:cNvSpPr>
            <p:nvPr userDrawn="1"/>
          </p:nvSpPr>
          <p:spPr bwMode="auto">
            <a:xfrm>
              <a:off x="839" y="-14"/>
              <a:ext cx="28" cy="149"/>
            </a:xfrm>
            <a:prstGeom prst="rect">
              <a:avLst/>
            </a:prstGeom>
            <a:solidFill>
              <a:srgbClr val="47507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2" name="Rectangle 236"/>
            <p:cNvSpPr>
              <a:spLocks noChangeArrowheads="1"/>
            </p:cNvSpPr>
            <p:nvPr userDrawn="1"/>
          </p:nvSpPr>
          <p:spPr bwMode="auto">
            <a:xfrm>
              <a:off x="867" y="-14"/>
              <a:ext cx="25" cy="149"/>
            </a:xfrm>
            <a:prstGeom prst="rect">
              <a:avLst/>
            </a:prstGeom>
            <a:solidFill>
              <a:srgbClr val="49517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3" name="Rectangle 237"/>
            <p:cNvSpPr>
              <a:spLocks noChangeArrowheads="1"/>
            </p:cNvSpPr>
            <p:nvPr userDrawn="1"/>
          </p:nvSpPr>
          <p:spPr bwMode="auto">
            <a:xfrm>
              <a:off x="895" y="-14"/>
              <a:ext cx="38" cy="149"/>
            </a:xfrm>
            <a:prstGeom prst="rect">
              <a:avLst/>
            </a:prstGeom>
            <a:solidFill>
              <a:srgbClr val="4B537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4" name="Rectangle 238"/>
            <p:cNvSpPr>
              <a:spLocks noChangeArrowheads="1"/>
            </p:cNvSpPr>
            <p:nvPr userDrawn="1"/>
          </p:nvSpPr>
          <p:spPr bwMode="auto">
            <a:xfrm>
              <a:off x="933" y="-14"/>
              <a:ext cx="27" cy="149"/>
            </a:xfrm>
            <a:prstGeom prst="rect">
              <a:avLst/>
            </a:prstGeom>
            <a:solidFill>
              <a:srgbClr val="4D557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5" name="Rectangle 239"/>
            <p:cNvSpPr>
              <a:spLocks noChangeArrowheads="1"/>
            </p:cNvSpPr>
            <p:nvPr userDrawn="1"/>
          </p:nvSpPr>
          <p:spPr bwMode="auto">
            <a:xfrm>
              <a:off x="960" y="-14"/>
              <a:ext cx="30" cy="149"/>
            </a:xfrm>
            <a:prstGeom prst="rect">
              <a:avLst/>
            </a:prstGeom>
            <a:solidFill>
              <a:srgbClr val="4F567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6" name="Rectangle 240"/>
            <p:cNvSpPr>
              <a:spLocks noChangeArrowheads="1"/>
            </p:cNvSpPr>
            <p:nvPr userDrawn="1"/>
          </p:nvSpPr>
          <p:spPr bwMode="auto">
            <a:xfrm>
              <a:off x="993" y="-14"/>
              <a:ext cx="25" cy="149"/>
            </a:xfrm>
            <a:prstGeom prst="rect">
              <a:avLst/>
            </a:prstGeom>
            <a:solidFill>
              <a:srgbClr val="5058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7" name="Rectangle 241"/>
            <p:cNvSpPr>
              <a:spLocks noChangeArrowheads="1"/>
            </p:cNvSpPr>
            <p:nvPr userDrawn="1"/>
          </p:nvSpPr>
          <p:spPr bwMode="auto">
            <a:xfrm>
              <a:off x="1016" y="-14"/>
              <a:ext cx="25" cy="149"/>
            </a:xfrm>
            <a:prstGeom prst="rect">
              <a:avLst/>
            </a:prstGeom>
            <a:solidFill>
              <a:srgbClr val="52597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8" name="Rectangle 242"/>
            <p:cNvSpPr>
              <a:spLocks noChangeArrowheads="1"/>
            </p:cNvSpPr>
            <p:nvPr userDrawn="1"/>
          </p:nvSpPr>
          <p:spPr bwMode="auto">
            <a:xfrm>
              <a:off x="1043" y="-14"/>
              <a:ext cx="39" cy="149"/>
            </a:xfrm>
            <a:prstGeom prst="rect">
              <a:avLst/>
            </a:prstGeom>
            <a:solidFill>
              <a:srgbClr val="545B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49" name="Rectangle 243"/>
            <p:cNvSpPr>
              <a:spLocks noChangeArrowheads="1"/>
            </p:cNvSpPr>
            <p:nvPr userDrawn="1"/>
          </p:nvSpPr>
          <p:spPr bwMode="auto">
            <a:xfrm>
              <a:off x="1082" y="-14"/>
              <a:ext cx="28" cy="149"/>
            </a:xfrm>
            <a:prstGeom prst="rect">
              <a:avLst/>
            </a:prstGeom>
            <a:solidFill>
              <a:srgbClr val="565C7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0" name="Rectangle 244"/>
            <p:cNvSpPr>
              <a:spLocks noChangeArrowheads="1"/>
            </p:cNvSpPr>
            <p:nvPr userDrawn="1"/>
          </p:nvSpPr>
          <p:spPr bwMode="auto">
            <a:xfrm>
              <a:off x="1110" y="-14"/>
              <a:ext cx="25" cy="149"/>
            </a:xfrm>
            <a:prstGeom prst="rect">
              <a:avLst/>
            </a:prstGeom>
            <a:solidFill>
              <a:srgbClr val="585E7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1" name="Rectangle 245"/>
            <p:cNvSpPr>
              <a:spLocks noChangeArrowheads="1"/>
            </p:cNvSpPr>
            <p:nvPr userDrawn="1"/>
          </p:nvSpPr>
          <p:spPr bwMode="auto">
            <a:xfrm>
              <a:off x="1136" y="-14"/>
              <a:ext cx="25" cy="149"/>
            </a:xfrm>
            <a:prstGeom prst="rect">
              <a:avLst/>
            </a:prstGeom>
            <a:solidFill>
              <a:srgbClr val="59607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2" name="Rectangle 246"/>
            <p:cNvSpPr>
              <a:spLocks noChangeArrowheads="1"/>
            </p:cNvSpPr>
            <p:nvPr userDrawn="1"/>
          </p:nvSpPr>
          <p:spPr bwMode="auto">
            <a:xfrm>
              <a:off x="1159" y="-14"/>
              <a:ext cx="35" cy="149"/>
            </a:xfrm>
            <a:prstGeom prst="rect">
              <a:avLst/>
            </a:prstGeom>
            <a:solidFill>
              <a:srgbClr val="5B617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3" name="Rectangle 247"/>
            <p:cNvSpPr>
              <a:spLocks noChangeArrowheads="1"/>
            </p:cNvSpPr>
            <p:nvPr userDrawn="1"/>
          </p:nvSpPr>
          <p:spPr bwMode="auto">
            <a:xfrm>
              <a:off x="1197" y="-14"/>
              <a:ext cx="28" cy="149"/>
            </a:xfrm>
            <a:prstGeom prst="rect">
              <a:avLst/>
            </a:prstGeom>
            <a:solidFill>
              <a:srgbClr val="5D637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4" name="Rectangle 248"/>
            <p:cNvSpPr>
              <a:spLocks noChangeArrowheads="1"/>
            </p:cNvSpPr>
            <p:nvPr userDrawn="1"/>
          </p:nvSpPr>
          <p:spPr bwMode="auto">
            <a:xfrm>
              <a:off x="1225" y="-14"/>
              <a:ext cx="22" cy="149"/>
            </a:xfrm>
            <a:prstGeom prst="rect">
              <a:avLst/>
            </a:prstGeom>
            <a:solidFill>
              <a:srgbClr val="5E657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5" name="Rectangle 249"/>
            <p:cNvSpPr>
              <a:spLocks noChangeArrowheads="1"/>
            </p:cNvSpPr>
            <p:nvPr userDrawn="1"/>
          </p:nvSpPr>
          <p:spPr bwMode="auto">
            <a:xfrm>
              <a:off x="1247" y="-14"/>
              <a:ext cx="38" cy="149"/>
            </a:xfrm>
            <a:prstGeom prst="rect">
              <a:avLst/>
            </a:prstGeom>
            <a:solidFill>
              <a:srgbClr val="60668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6" name="Rectangle 250"/>
            <p:cNvSpPr>
              <a:spLocks noChangeArrowheads="1"/>
            </p:cNvSpPr>
            <p:nvPr userDrawn="1"/>
          </p:nvSpPr>
          <p:spPr bwMode="auto">
            <a:xfrm>
              <a:off x="1285" y="-14"/>
              <a:ext cx="28" cy="149"/>
            </a:xfrm>
            <a:prstGeom prst="rect">
              <a:avLst/>
            </a:prstGeom>
            <a:solidFill>
              <a:srgbClr val="6268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7" name="Rectangle 251"/>
            <p:cNvSpPr>
              <a:spLocks noChangeArrowheads="1"/>
            </p:cNvSpPr>
            <p:nvPr userDrawn="1"/>
          </p:nvSpPr>
          <p:spPr bwMode="auto">
            <a:xfrm>
              <a:off x="1313" y="-14"/>
              <a:ext cx="22" cy="149"/>
            </a:xfrm>
            <a:prstGeom prst="rect">
              <a:avLst/>
            </a:prstGeom>
            <a:solidFill>
              <a:srgbClr val="64698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8" name="Rectangle 252"/>
            <p:cNvSpPr>
              <a:spLocks noChangeArrowheads="1"/>
            </p:cNvSpPr>
            <p:nvPr userDrawn="1"/>
          </p:nvSpPr>
          <p:spPr bwMode="auto">
            <a:xfrm>
              <a:off x="1335" y="-14"/>
              <a:ext cx="25" cy="149"/>
            </a:xfrm>
            <a:prstGeom prst="rect">
              <a:avLst/>
            </a:prstGeom>
            <a:solidFill>
              <a:srgbClr val="656B8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59" name="Rectangle 253"/>
            <p:cNvSpPr>
              <a:spLocks noChangeArrowheads="1"/>
            </p:cNvSpPr>
            <p:nvPr userDrawn="1"/>
          </p:nvSpPr>
          <p:spPr bwMode="auto">
            <a:xfrm>
              <a:off x="1357" y="-14"/>
              <a:ext cx="39" cy="149"/>
            </a:xfrm>
            <a:prstGeom prst="rect">
              <a:avLst/>
            </a:prstGeom>
            <a:solidFill>
              <a:srgbClr val="676C8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0" name="Rectangle 254"/>
            <p:cNvSpPr>
              <a:spLocks noChangeArrowheads="1"/>
            </p:cNvSpPr>
            <p:nvPr userDrawn="1"/>
          </p:nvSpPr>
          <p:spPr bwMode="auto">
            <a:xfrm>
              <a:off x="1396" y="-14"/>
              <a:ext cx="25" cy="149"/>
            </a:xfrm>
            <a:prstGeom prst="rect">
              <a:avLst/>
            </a:prstGeom>
            <a:solidFill>
              <a:srgbClr val="696E8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1" name="Rectangle 255"/>
            <p:cNvSpPr>
              <a:spLocks noChangeArrowheads="1"/>
            </p:cNvSpPr>
            <p:nvPr userDrawn="1"/>
          </p:nvSpPr>
          <p:spPr bwMode="auto">
            <a:xfrm>
              <a:off x="1424" y="-14"/>
              <a:ext cx="32" cy="149"/>
            </a:xfrm>
            <a:prstGeom prst="rect">
              <a:avLst/>
            </a:prstGeom>
            <a:solidFill>
              <a:srgbClr val="6B6F8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2" name="Rectangle 256"/>
            <p:cNvSpPr>
              <a:spLocks noChangeArrowheads="1"/>
            </p:cNvSpPr>
            <p:nvPr userDrawn="1"/>
          </p:nvSpPr>
          <p:spPr bwMode="auto">
            <a:xfrm>
              <a:off x="1456" y="-14"/>
              <a:ext cx="25" cy="149"/>
            </a:xfrm>
            <a:prstGeom prst="rect">
              <a:avLst/>
            </a:prstGeom>
            <a:solidFill>
              <a:srgbClr val="6C718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3" name="Rectangle 257"/>
            <p:cNvSpPr>
              <a:spLocks noChangeArrowheads="1"/>
            </p:cNvSpPr>
            <p:nvPr userDrawn="1"/>
          </p:nvSpPr>
          <p:spPr bwMode="auto">
            <a:xfrm>
              <a:off x="1484" y="-14"/>
              <a:ext cx="28" cy="149"/>
            </a:xfrm>
            <a:prstGeom prst="rect">
              <a:avLst/>
            </a:prstGeom>
            <a:solidFill>
              <a:srgbClr val="6E73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4" name="Rectangle 258"/>
            <p:cNvSpPr>
              <a:spLocks noChangeArrowheads="1"/>
            </p:cNvSpPr>
            <p:nvPr userDrawn="1"/>
          </p:nvSpPr>
          <p:spPr bwMode="auto">
            <a:xfrm>
              <a:off x="1512" y="-14"/>
              <a:ext cx="32" cy="149"/>
            </a:xfrm>
            <a:prstGeom prst="rect">
              <a:avLst/>
            </a:prstGeom>
            <a:solidFill>
              <a:srgbClr val="70748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5" name="Rectangle 259"/>
            <p:cNvSpPr>
              <a:spLocks noChangeArrowheads="1"/>
            </p:cNvSpPr>
            <p:nvPr userDrawn="1"/>
          </p:nvSpPr>
          <p:spPr bwMode="auto">
            <a:xfrm>
              <a:off x="1544" y="-14"/>
              <a:ext cx="25" cy="149"/>
            </a:xfrm>
            <a:prstGeom prst="rect">
              <a:avLst/>
            </a:prstGeom>
            <a:solidFill>
              <a:srgbClr val="72768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6" name="Rectangle 260"/>
            <p:cNvSpPr>
              <a:spLocks noChangeArrowheads="1"/>
            </p:cNvSpPr>
            <p:nvPr userDrawn="1"/>
          </p:nvSpPr>
          <p:spPr bwMode="auto">
            <a:xfrm>
              <a:off x="1572" y="-14"/>
              <a:ext cx="39" cy="149"/>
            </a:xfrm>
            <a:prstGeom prst="rect">
              <a:avLst/>
            </a:prstGeom>
            <a:solidFill>
              <a:srgbClr val="74788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7" name="Rectangle 261"/>
            <p:cNvSpPr>
              <a:spLocks noChangeArrowheads="1"/>
            </p:cNvSpPr>
            <p:nvPr userDrawn="1"/>
          </p:nvSpPr>
          <p:spPr bwMode="auto">
            <a:xfrm>
              <a:off x="1611" y="-14"/>
              <a:ext cx="22" cy="149"/>
            </a:xfrm>
            <a:prstGeom prst="rect">
              <a:avLst/>
            </a:prstGeom>
            <a:solidFill>
              <a:srgbClr val="757A8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8" name="Rectangle 262"/>
            <p:cNvSpPr>
              <a:spLocks noChangeArrowheads="1"/>
            </p:cNvSpPr>
            <p:nvPr userDrawn="1"/>
          </p:nvSpPr>
          <p:spPr bwMode="auto">
            <a:xfrm>
              <a:off x="1633" y="-14"/>
              <a:ext cx="28" cy="149"/>
            </a:xfrm>
            <a:prstGeom prst="rect">
              <a:avLst/>
            </a:prstGeom>
            <a:solidFill>
              <a:srgbClr val="777B8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69" name="Rectangle 263"/>
            <p:cNvSpPr>
              <a:spLocks noChangeArrowheads="1"/>
            </p:cNvSpPr>
            <p:nvPr userDrawn="1"/>
          </p:nvSpPr>
          <p:spPr bwMode="auto">
            <a:xfrm>
              <a:off x="1661" y="-14"/>
              <a:ext cx="25" cy="149"/>
            </a:xfrm>
            <a:prstGeom prst="rect">
              <a:avLst/>
            </a:prstGeom>
            <a:solidFill>
              <a:srgbClr val="797D9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0" name="Rectangle 264"/>
            <p:cNvSpPr>
              <a:spLocks noChangeArrowheads="1"/>
            </p:cNvSpPr>
            <p:nvPr userDrawn="1"/>
          </p:nvSpPr>
          <p:spPr bwMode="auto">
            <a:xfrm>
              <a:off x="1688" y="-14"/>
              <a:ext cx="25" cy="149"/>
            </a:xfrm>
            <a:prstGeom prst="rect">
              <a:avLst/>
            </a:prstGeom>
            <a:solidFill>
              <a:srgbClr val="7B7E9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1" name="Rectangle 265"/>
            <p:cNvSpPr>
              <a:spLocks noChangeArrowheads="1"/>
            </p:cNvSpPr>
            <p:nvPr userDrawn="1"/>
          </p:nvSpPr>
          <p:spPr bwMode="auto">
            <a:xfrm>
              <a:off x="1710" y="-14"/>
              <a:ext cx="33" cy="149"/>
            </a:xfrm>
            <a:prstGeom prst="rect">
              <a:avLst/>
            </a:prstGeom>
            <a:solidFill>
              <a:srgbClr val="7C809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2" name="Rectangle 266"/>
            <p:cNvSpPr>
              <a:spLocks noChangeArrowheads="1"/>
            </p:cNvSpPr>
            <p:nvPr userDrawn="1"/>
          </p:nvSpPr>
          <p:spPr bwMode="auto">
            <a:xfrm>
              <a:off x="1743" y="-14"/>
              <a:ext cx="25" cy="149"/>
            </a:xfrm>
            <a:prstGeom prst="rect">
              <a:avLst/>
            </a:prstGeom>
            <a:solidFill>
              <a:srgbClr val="7E819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3" name="Rectangle 267"/>
            <p:cNvSpPr>
              <a:spLocks noChangeArrowheads="1"/>
            </p:cNvSpPr>
            <p:nvPr userDrawn="1"/>
          </p:nvSpPr>
          <p:spPr bwMode="auto">
            <a:xfrm>
              <a:off x="1771" y="-14"/>
              <a:ext cx="27" cy="149"/>
            </a:xfrm>
            <a:prstGeom prst="rect">
              <a:avLst/>
            </a:prstGeom>
            <a:solidFill>
              <a:srgbClr val="80839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4" name="Rectangle 268"/>
            <p:cNvSpPr>
              <a:spLocks noChangeArrowheads="1"/>
            </p:cNvSpPr>
            <p:nvPr userDrawn="1"/>
          </p:nvSpPr>
          <p:spPr bwMode="auto">
            <a:xfrm>
              <a:off x="1798" y="-14"/>
              <a:ext cx="31" cy="149"/>
            </a:xfrm>
            <a:prstGeom prst="rect">
              <a:avLst/>
            </a:prstGeom>
            <a:solidFill>
              <a:srgbClr val="81859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5" name="Rectangle 269"/>
            <p:cNvSpPr>
              <a:spLocks noChangeArrowheads="1"/>
            </p:cNvSpPr>
            <p:nvPr userDrawn="1"/>
          </p:nvSpPr>
          <p:spPr bwMode="auto">
            <a:xfrm>
              <a:off x="1832" y="-14"/>
              <a:ext cx="27" cy="149"/>
            </a:xfrm>
            <a:prstGeom prst="rect">
              <a:avLst/>
            </a:prstGeom>
            <a:solidFill>
              <a:srgbClr val="83869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6" name="Rectangle 270"/>
            <p:cNvSpPr>
              <a:spLocks noChangeArrowheads="1"/>
            </p:cNvSpPr>
            <p:nvPr userDrawn="1"/>
          </p:nvSpPr>
          <p:spPr bwMode="auto">
            <a:xfrm>
              <a:off x="1859" y="-14"/>
              <a:ext cx="25" cy="149"/>
            </a:xfrm>
            <a:prstGeom prst="rect">
              <a:avLst/>
            </a:prstGeom>
            <a:solidFill>
              <a:srgbClr val="85889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7" name="Rectangle 271"/>
            <p:cNvSpPr>
              <a:spLocks noChangeArrowheads="1"/>
            </p:cNvSpPr>
            <p:nvPr userDrawn="1"/>
          </p:nvSpPr>
          <p:spPr bwMode="auto">
            <a:xfrm>
              <a:off x="1886" y="-14"/>
              <a:ext cx="25" cy="149"/>
            </a:xfrm>
            <a:prstGeom prst="rect">
              <a:avLst/>
            </a:prstGeom>
            <a:solidFill>
              <a:srgbClr val="868A9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8" name="Rectangle 272"/>
            <p:cNvSpPr>
              <a:spLocks noChangeArrowheads="1"/>
            </p:cNvSpPr>
            <p:nvPr userDrawn="1"/>
          </p:nvSpPr>
          <p:spPr bwMode="auto">
            <a:xfrm>
              <a:off x="1908" y="-14"/>
              <a:ext cx="34" cy="149"/>
            </a:xfrm>
            <a:prstGeom prst="rect">
              <a:avLst/>
            </a:prstGeom>
            <a:solidFill>
              <a:srgbClr val="888B9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79" name="Rectangle 273"/>
            <p:cNvSpPr>
              <a:spLocks noChangeArrowheads="1"/>
            </p:cNvSpPr>
            <p:nvPr userDrawn="1"/>
          </p:nvSpPr>
          <p:spPr bwMode="auto">
            <a:xfrm>
              <a:off x="1942" y="-14"/>
              <a:ext cx="22" cy="149"/>
            </a:xfrm>
            <a:prstGeom prst="rect">
              <a:avLst/>
            </a:prstGeom>
            <a:solidFill>
              <a:srgbClr val="898D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0" name="Rectangle 274"/>
            <p:cNvSpPr>
              <a:spLocks noChangeArrowheads="1"/>
            </p:cNvSpPr>
            <p:nvPr userDrawn="1"/>
          </p:nvSpPr>
          <p:spPr bwMode="auto">
            <a:xfrm>
              <a:off x="1964" y="-14"/>
              <a:ext cx="27" cy="149"/>
            </a:xfrm>
            <a:prstGeom prst="rect">
              <a:avLst/>
            </a:prstGeom>
            <a:solidFill>
              <a:srgbClr val="8B8E9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1" name="Rectangle 275"/>
            <p:cNvSpPr>
              <a:spLocks noChangeArrowheads="1"/>
            </p:cNvSpPr>
            <p:nvPr userDrawn="1"/>
          </p:nvSpPr>
          <p:spPr bwMode="auto">
            <a:xfrm>
              <a:off x="1991" y="-14"/>
              <a:ext cx="36" cy="149"/>
            </a:xfrm>
            <a:prstGeom prst="rect">
              <a:avLst/>
            </a:prstGeom>
            <a:solidFill>
              <a:srgbClr val="8D909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2" name="Rectangle 276"/>
            <p:cNvSpPr>
              <a:spLocks noChangeArrowheads="1"/>
            </p:cNvSpPr>
            <p:nvPr userDrawn="1"/>
          </p:nvSpPr>
          <p:spPr bwMode="auto">
            <a:xfrm>
              <a:off x="2030" y="-14"/>
              <a:ext cx="25" cy="149"/>
            </a:xfrm>
            <a:prstGeom prst="rect">
              <a:avLst/>
            </a:prstGeom>
            <a:solidFill>
              <a:srgbClr val="8F91A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3" name="Rectangle 277"/>
            <p:cNvSpPr>
              <a:spLocks noChangeArrowheads="1"/>
            </p:cNvSpPr>
            <p:nvPr userDrawn="1"/>
          </p:nvSpPr>
          <p:spPr bwMode="auto">
            <a:xfrm>
              <a:off x="2052" y="-14"/>
              <a:ext cx="25" cy="149"/>
            </a:xfrm>
            <a:prstGeom prst="rect">
              <a:avLst/>
            </a:prstGeom>
            <a:solidFill>
              <a:srgbClr val="9093A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4" name="Rectangle 278"/>
            <p:cNvSpPr>
              <a:spLocks noChangeArrowheads="1"/>
            </p:cNvSpPr>
            <p:nvPr userDrawn="1"/>
          </p:nvSpPr>
          <p:spPr bwMode="auto">
            <a:xfrm>
              <a:off x="2079" y="-14"/>
              <a:ext cx="39" cy="149"/>
            </a:xfrm>
            <a:prstGeom prst="rect">
              <a:avLst/>
            </a:prstGeom>
            <a:solidFill>
              <a:srgbClr val="9295A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5" name="Rectangle 279"/>
            <p:cNvSpPr>
              <a:spLocks noChangeArrowheads="1"/>
            </p:cNvSpPr>
            <p:nvPr userDrawn="1"/>
          </p:nvSpPr>
          <p:spPr bwMode="auto">
            <a:xfrm>
              <a:off x="2118" y="-14"/>
              <a:ext cx="25" cy="149"/>
            </a:xfrm>
            <a:prstGeom prst="rect">
              <a:avLst/>
            </a:prstGeom>
            <a:solidFill>
              <a:srgbClr val="9496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6" name="Rectangle 280"/>
            <p:cNvSpPr>
              <a:spLocks noChangeArrowheads="1"/>
            </p:cNvSpPr>
            <p:nvPr userDrawn="1"/>
          </p:nvSpPr>
          <p:spPr bwMode="auto">
            <a:xfrm>
              <a:off x="2140" y="-14"/>
              <a:ext cx="22" cy="149"/>
            </a:xfrm>
            <a:prstGeom prst="rect">
              <a:avLst/>
            </a:prstGeom>
            <a:solidFill>
              <a:srgbClr val="9598A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7" name="Rectangle 281"/>
            <p:cNvSpPr>
              <a:spLocks noChangeArrowheads="1"/>
            </p:cNvSpPr>
            <p:nvPr userDrawn="1"/>
          </p:nvSpPr>
          <p:spPr bwMode="auto">
            <a:xfrm>
              <a:off x="2162" y="-14"/>
              <a:ext cx="28" cy="149"/>
            </a:xfrm>
            <a:prstGeom prst="rect">
              <a:avLst/>
            </a:prstGeom>
            <a:solidFill>
              <a:srgbClr val="9699A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8" name="Rectangle 282"/>
            <p:cNvSpPr>
              <a:spLocks noChangeArrowheads="1"/>
            </p:cNvSpPr>
            <p:nvPr userDrawn="1"/>
          </p:nvSpPr>
          <p:spPr bwMode="auto">
            <a:xfrm>
              <a:off x="2190" y="-14"/>
              <a:ext cx="25" cy="149"/>
            </a:xfrm>
            <a:prstGeom prst="rect">
              <a:avLst/>
            </a:prstGeom>
            <a:solidFill>
              <a:srgbClr val="989BA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89" name="Rectangle 283"/>
            <p:cNvSpPr>
              <a:spLocks noChangeArrowheads="1"/>
            </p:cNvSpPr>
            <p:nvPr userDrawn="1"/>
          </p:nvSpPr>
          <p:spPr bwMode="auto">
            <a:xfrm>
              <a:off x="2217" y="-14"/>
              <a:ext cx="25" cy="149"/>
            </a:xfrm>
            <a:prstGeom prst="rect">
              <a:avLst/>
            </a:prstGeom>
            <a:solidFill>
              <a:srgbClr val="9A9CA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0" name="Rectangle 284"/>
            <p:cNvSpPr>
              <a:spLocks noChangeArrowheads="1"/>
            </p:cNvSpPr>
            <p:nvPr userDrawn="1"/>
          </p:nvSpPr>
          <p:spPr bwMode="auto">
            <a:xfrm>
              <a:off x="2240" y="-14"/>
              <a:ext cx="29" cy="149"/>
            </a:xfrm>
            <a:prstGeom prst="rect">
              <a:avLst/>
            </a:prstGeom>
            <a:solidFill>
              <a:srgbClr val="9B9EA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1" name="Rectangle 285"/>
            <p:cNvSpPr>
              <a:spLocks noChangeArrowheads="1"/>
            </p:cNvSpPr>
            <p:nvPr userDrawn="1"/>
          </p:nvSpPr>
          <p:spPr bwMode="auto">
            <a:xfrm>
              <a:off x="2272" y="-14"/>
              <a:ext cx="28" cy="149"/>
            </a:xfrm>
            <a:prstGeom prst="rect">
              <a:avLst/>
            </a:prstGeom>
            <a:solidFill>
              <a:srgbClr val="9D9FA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2" name="Rectangle 286"/>
            <p:cNvSpPr>
              <a:spLocks noChangeArrowheads="1"/>
            </p:cNvSpPr>
            <p:nvPr userDrawn="1"/>
          </p:nvSpPr>
          <p:spPr bwMode="auto">
            <a:xfrm>
              <a:off x="2300" y="-14"/>
              <a:ext cx="38" cy="149"/>
            </a:xfrm>
            <a:prstGeom prst="rect">
              <a:avLst/>
            </a:prstGeom>
            <a:solidFill>
              <a:srgbClr val="9FA1A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3" name="Rectangle 287"/>
            <p:cNvSpPr>
              <a:spLocks noChangeArrowheads="1"/>
            </p:cNvSpPr>
            <p:nvPr userDrawn="1"/>
          </p:nvSpPr>
          <p:spPr bwMode="auto">
            <a:xfrm>
              <a:off x="2338" y="-14"/>
              <a:ext cx="23" cy="149"/>
            </a:xfrm>
            <a:prstGeom prst="rect">
              <a:avLst/>
            </a:prstGeom>
            <a:solidFill>
              <a:srgbClr val="A0A3A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4" name="Rectangle 288"/>
            <p:cNvSpPr>
              <a:spLocks noChangeArrowheads="1"/>
            </p:cNvSpPr>
            <p:nvPr userDrawn="1"/>
          </p:nvSpPr>
          <p:spPr bwMode="auto">
            <a:xfrm>
              <a:off x="2361" y="-14"/>
              <a:ext cx="27" cy="149"/>
            </a:xfrm>
            <a:prstGeom prst="rect">
              <a:avLst/>
            </a:prstGeom>
            <a:solidFill>
              <a:srgbClr val="A2A4A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5" name="Rectangle 289"/>
            <p:cNvSpPr>
              <a:spLocks noChangeArrowheads="1"/>
            </p:cNvSpPr>
            <p:nvPr userDrawn="1"/>
          </p:nvSpPr>
          <p:spPr bwMode="auto">
            <a:xfrm>
              <a:off x="2388" y="-14"/>
              <a:ext cx="45" cy="149"/>
            </a:xfrm>
            <a:prstGeom prst="rect">
              <a:avLst/>
            </a:prstGeom>
            <a:solidFill>
              <a:srgbClr val="A4A6B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6" name="Rectangle 290"/>
            <p:cNvSpPr>
              <a:spLocks noChangeArrowheads="1"/>
            </p:cNvSpPr>
            <p:nvPr userDrawn="1"/>
          </p:nvSpPr>
          <p:spPr bwMode="auto">
            <a:xfrm>
              <a:off x="2433" y="-14"/>
              <a:ext cx="25" cy="149"/>
            </a:xfrm>
            <a:prstGeom prst="rect">
              <a:avLst/>
            </a:prstGeom>
            <a:solidFill>
              <a:srgbClr val="A6A8B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7" name="Rectangle 291"/>
            <p:cNvSpPr>
              <a:spLocks noChangeArrowheads="1"/>
            </p:cNvSpPr>
            <p:nvPr userDrawn="1"/>
          </p:nvSpPr>
          <p:spPr bwMode="auto">
            <a:xfrm>
              <a:off x="2459" y="-14"/>
              <a:ext cx="40" cy="149"/>
            </a:xfrm>
            <a:prstGeom prst="rect">
              <a:avLst/>
            </a:prstGeom>
            <a:solidFill>
              <a:srgbClr val="A8AAB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8" name="Rectangle 292"/>
            <p:cNvSpPr>
              <a:spLocks noChangeArrowheads="1"/>
            </p:cNvSpPr>
            <p:nvPr userDrawn="1"/>
          </p:nvSpPr>
          <p:spPr bwMode="auto">
            <a:xfrm>
              <a:off x="2499" y="-14"/>
              <a:ext cx="44" cy="149"/>
            </a:xfrm>
            <a:prstGeom prst="rect">
              <a:avLst/>
            </a:prstGeom>
            <a:solidFill>
              <a:srgbClr val="AAACB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99" name="Rectangle 293"/>
            <p:cNvSpPr>
              <a:spLocks noChangeArrowheads="1"/>
            </p:cNvSpPr>
            <p:nvPr userDrawn="1"/>
          </p:nvSpPr>
          <p:spPr bwMode="auto">
            <a:xfrm>
              <a:off x="2543" y="-14"/>
              <a:ext cx="38" cy="149"/>
            </a:xfrm>
            <a:prstGeom prst="rect">
              <a:avLst/>
            </a:prstGeom>
            <a:solidFill>
              <a:srgbClr val="ACAEB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0" name="Rectangle 294"/>
            <p:cNvSpPr>
              <a:spLocks noChangeArrowheads="1"/>
            </p:cNvSpPr>
            <p:nvPr userDrawn="1"/>
          </p:nvSpPr>
          <p:spPr bwMode="auto">
            <a:xfrm>
              <a:off x="2581" y="-14"/>
              <a:ext cx="22" cy="149"/>
            </a:xfrm>
            <a:prstGeom prst="rect">
              <a:avLst/>
            </a:prstGeom>
            <a:solidFill>
              <a:srgbClr val="AEAFB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1" name="Rectangle 295"/>
            <p:cNvSpPr>
              <a:spLocks noChangeArrowheads="1"/>
            </p:cNvSpPr>
            <p:nvPr userDrawn="1"/>
          </p:nvSpPr>
          <p:spPr bwMode="auto">
            <a:xfrm>
              <a:off x="2603" y="-14"/>
              <a:ext cx="28" cy="149"/>
            </a:xfrm>
            <a:prstGeom prst="rect">
              <a:avLst/>
            </a:prstGeom>
            <a:solidFill>
              <a:srgbClr val="AFB1B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2" name="Rectangle 296"/>
            <p:cNvSpPr>
              <a:spLocks noChangeArrowheads="1"/>
            </p:cNvSpPr>
            <p:nvPr userDrawn="1"/>
          </p:nvSpPr>
          <p:spPr bwMode="auto">
            <a:xfrm>
              <a:off x="2631" y="-14"/>
              <a:ext cx="43" cy="149"/>
            </a:xfrm>
            <a:prstGeom prst="rect">
              <a:avLst/>
            </a:prstGeom>
            <a:solidFill>
              <a:srgbClr val="B1B3B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3" name="Rectangle 297"/>
            <p:cNvSpPr>
              <a:spLocks noChangeArrowheads="1"/>
            </p:cNvSpPr>
            <p:nvPr userDrawn="1"/>
          </p:nvSpPr>
          <p:spPr bwMode="auto">
            <a:xfrm>
              <a:off x="2674" y="-14"/>
              <a:ext cx="37" cy="149"/>
            </a:xfrm>
            <a:prstGeom prst="rect">
              <a:avLst/>
            </a:prstGeom>
            <a:solidFill>
              <a:srgbClr val="B3B5B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4" name="Rectangle 298"/>
            <p:cNvSpPr>
              <a:spLocks noChangeArrowheads="1"/>
            </p:cNvSpPr>
            <p:nvPr userDrawn="1"/>
          </p:nvSpPr>
          <p:spPr bwMode="auto">
            <a:xfrm>
              <a:off x="2714" y="-14"/>
              <a:ext cx="27" cy="149"/>
            </a:xfrm>
            <a:prstGeom prst="rect">
              <a:avLst/>
            </a:prstGeom>
            <a:solidFill>
              <a:srgbClr val="B5B6B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5" name="Rectangle 299"/>
            <p:cNvSpPr>
              <a:spLocks noChangeArrowheads="1"/>
            </p:cNvSpPr>
            <p:nvPr userDrawn="1"/>
          </p:nvSpPr>
          <p:spPr bwMode="auto">
            <a:xfrm>
              <a:off x="2741" y="-14"/>
              <a:ext cx="25" cy="149"/>
            </a:xfrm>
            <a:prstGeom prst="rect">
              <a:avLst/>
            </a:prstGeom>
            <a:solidFill>
              <a:srgbClr val="B7B8C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6" name="Rectangle 300"/>
            <p:cNvSpPr>
              <a:spLocks noChangeArrowheads="1"/>
            </p:cNvSpPr>
            <p:nvPr userDrawn="1"/>
          </p:nvSpPr>
          <p:spPr bwMode="auto">
            <a:xfrm>
              <a:off x="2769" y="-14"/>
              <a:ext cx="38" cy="149"/>
            </a:xfrm>
            <a:prstGeom prst="rect">
              <a:avLst/>
            </a:prstGeom>
            <a:solidFill>
              <a:srgbClr val="B8BAC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7" name="Rectangle 301"/>
            <p:cNvSpPr>
              <a:spLocks noChangeArrowheads="1"/>
            </p:cNvSpPr>
            <p:nvPr userDrawn="1"/>
          </p:nvSpPr>
          <p:spPr bwMode="auto">
            <a:xfrm>
              <a:off x="2807" y="-14"/>
              <a:ext cx="25" cy="149"/>
            </a:xfrm>
            <a:prstGeom prst="rect">
              <a:avLst/>
            </a:prstGeom>
            <a:solidFill>
              <a:srgbClr val="BABBC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8" name="Rectangle 302"/>
            <p:cNvSpPr>
              <a:spLocks noChangeArrowheads="1"/>
            </p:cNvSpPr>
            <p:nvPr userDrawn="1"/>
          </p:nvSpPr>
          <p:spPr bwMode="auto">
            <a:xfrm>
              <a:off x="2829" y="-14"/>
              <a:ext cx="44" cy="149"/>
            </a:xfrm>
            <a:prstGeom prst="rect">
              <a:avLst/>
            </a:prstGeom>
            <a:solidFill>
              <a:srgbClr val="BBBDC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09" name="Rectangle 303"/>
            <p:cNvSpPr>
              <a:spLocks noChangeArrowheads="1"/>
            </p:cNvSpPr>
            <p:nvPr userDrawn="1"/>
          </p:nvSpPr>
          <p:spPr bwMode="auto">
            <a:xfrm>
              <a:off x="2873" y="-14"/>
              <a:ext cx="36" cy="149"/>
            </a:xfrm>
            <a:prstGeom prst="rect">
              <a:avLst/>
            </a:prstGeom>
            <a:solidFill>
              <a:srgbClr val="BDBFC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0" name="Rectangle 304"/>
            <p:cNvSpPr>
              <a:spLocks noChangeArrowheads="1"/>
            </p:cNvSpPr>
            <p:nvPr userDrawn="1"/>
          </p:nvSpPr>
          <p:spPr bwMode="auto">
            <a:xfrm>
              <a:off x="2912" y="-14"/>
              <a:ext cx="27" cy="149"/>
            </a:xfrm>
            <a:prstGeom prst="rect">
              <a:avLst/>
            </a:prstGeom>
            <a:solidFill>
              <a:srgbClr val="BFC0C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1" name="Rectangle 305"/>
            <p:cNvSpPr>
              <a:spLocks noChangeArrowheads="1"/>
            </p:cNvSpPr>
            <p:nvPr userDrawn="1"/>
          </p:nvSpPr>
          <p:spPr bwMode="auto">
            <a:xfrm>
              <a:off x="2939" y="-14"/>
              <a:ext cx="45" cy="149"/>
            </a:xfrm>
            <a:prstGeom prst="rect">
              <a:avLst/>
            </a:prstGeom>
            <a:solidFill>
              <a:srgbClr val="C1C2C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2" name="Rectangle 306"/>
            <p:cNvSpPr>
              <a:spLocks noChangeArrowheads="1"/>
            </p:cNvSpPr>
            <p:nvPr userDrawn="1"/>
          </p:nvSpPr>
          <p:spPr bwMode="auto">
            <a:xfrm>
              <a:off x="2984" y="-14"/>
              <a:ext cx="44" cy="149"/>
            </a:xfrm>
            <a:prstGeom prst="rect">
              <a:avLst/>
            </a:prstGeom>
            <a:solidFill>
              <a:srgbClr val="C3C4C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3" name="Rectangle 307"/>
            <p:cNvSpPr>
              <a:spLocks noChangeArrowheads="1"/>
            </p:cNvSpPr>
            <p:nvPr userDrawn="1"/>
          </p:nvSpPr>
          <p:spPr bwMode="auto">
            <a:xfrm>
              <a:off x="3028" y="-14"/>
              <a:ext cx="44" cy="149"/>
            </a:xfrm>
            <a:prstGeom prst="rect">
              <a:avLst/>
            </a:prstGeom>
            <a:solidFill>
              <a:srgbClr val="C5C6CD"/>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4" name="Rectangle 308"/>
            <p:cNvSpPr>
              <a:spLocks noChangeArrowheads="1"/>
            </p:cNvSpPr>
            <p:nvPr userDrawn="1"/>
          </p:nvSpPr>
          <p:spPr bwMode="auto">
            <a:xfrm>
              <a:off x="3072" y="-14"/>
              <a:ext cx="44" cy="149"/>
            </a:xfrm>
            <a:prstGeom prst="rect">
              <a:avLst/>
            </a:prstGeom>
            <a:solidFill>
              <a:srgbClr val="C7C8C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5" name="Rectangle 309"/>
            <p:cNvSpPr>
              <a:spLocks noChangeArrowheads="1"/>
            </p:cNvSpPr>
            <p:nvPr userDrawn="1"/>
          </p:nvSpPr>
          <p:spPr bwMode="auto">
            <a:xfrm>
              <a:off x="3116" y="-14"/>
              <a:ext cx="41" cy="149"/>
            </a:xfrm>
            <a:prstGeom prst="rect">
              <a:avLst/>
            </a:prstGeom>
            <a:solidFill>
              <a:srgbClr val="C9CAD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6" name="Rectangle 310"/>
            <p:cNvSpPr>
              <a:spLocks noChangeArrowheads="1"/>
            </p:cNvSpPr>
            <p:nvPr userDrawn="1"/>
          </p:nvSpPr>
          <p:spPr bwMode="auto">
            <a:xfrm>
              <a:off x="3160" y="-14"/>
              <a:ext cx="44" cy="149"/>
            </a:xfrm>
            <a:prstGeom prst="rect">
              <a:avLst/>
            </a:prstGeom>
            <a:solidFill>
              <a:srgbClr val="CBCCD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7" name="Rectangle 311"/>
            <p:cNvSpPr>
              <a:spLocks noChangeArrowheads="1"/>
            </p:cNvSpPr>
            <p:nvPr userDrawn="1"/>
          </p:nvSpPr>
          <p:spPr bwMode="auto">
            <a:xfrm>
              <a:off x="3204" y="-14"/>
              <a:ext cx="45" cy="149"/>
            </a:xfrm>
            <a:prstGeom prst="rect">
              <a:avLst/>
            </a:prstGeom>
            <a:solidFill>
              <a:srgbClr val="CDCED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8" name="Rectangle 312"/>
            <p:cNvSpPr>
              <a:spLocks noChangeArrowheads="1"/>
            </p:cNvSpPr>
            <p:nvPr userDrawn="1"/>
          </p:nvSpPr>
          <p:spPr bwMode="auto">
            <a:xfrm>
              <a:off x="3249" y="-14"/>
              <a:ext cx="44" cy="149"/>
            </a:xfrm>
            <a:prstGeom prst="rect">
              <a:avLst/>
            </a:prstGeom>
            <a:solidFill>
              <a:srgbClr val="CECFD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19" name="Rectangle 313"/>
            <p:cNvSpPr>
              <a:spLocks noChangeArrowheads="1"/>
            </p:cNvSpPr>
            <p:nvPr userDrawn="1"/>
          </p:nvSpPr>
          <p:spPr bwMode="auto">
            <a:xfrm>
              <a:off x="3293" y="-14"/>
              <a:ext cx="44" cy="149"/>
            </a:xfrm>
            <a:prstGeom prst="rect">
              <a:avLst/>
            </a:prstGeom>
            <a:solidFill>
              <a:srgbClr val="D0D1D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0" name="Rectangle 314"/>
            <p:cNvSpPr>
              <a:spLocks noChangeArrowheads="1"/>
            </p:cNvSpPr>
            <p:nvPr userDrawn="1"/>
          </p:nvSpPr>
          <p:spPr bwMode="auto">
            <a:xfrm>
              <a:off x="3337" y="-14"/>
              <a:ext cx="44" cy="149"/>
            </a:xfrm>
            <a:prstGeom prst="rect">
              <a:avLst/>
            </a:prstGeom>
            <a:solidFill>
              <a:srgbClr val="D2D3D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1" name="Rectangle 315"/>
            <p:cNvSpPr>
              <a:spLocks noChangeArrowheads="1"/>
            </p:cNvSpPr>
            <p:nvPr userDrawn="1"/>
          </p:nvSpPr>
          <p:spPr bwMode="auto">
            <a:xfrm>
              <a:off x="3381" y="-14"/>
              <a:ext cx="43" cy="149"/>
            </a:xfrm>
            <a:prstGeom prst="rect">
              <a:avLst/>
            </a:prstGeom>
            <a:solidFill>
              <a:srgbClr val="D4D5D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2" name="Rectangle 316"/>
            <p:cNvSpPr>
              <a:spLocks noChangeArrowheads="1"/>
            </p:cNvSpPr>
            <p:nvPr userDrawn="1"/>
          </p:nvSpPr>
          <p:spPr bwMode="auto">
            <a:xfrm>
              <a:off x="3424" y="-14"/>
              <a:ext cx="44" cy="149"/>
            </a:xfrm>
            <a:prstGeom prst="rect">
              <a:avLst/>
            </a:prstGeom>
            <a:solidFill>
              <a:srgbClr val="D6D6D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3" name="Rectangle 317"/>
            <p:cNvSpPr>
              <a:spLocks noChangeArrowheads="1"/>
            </p:cNvSpPr>
            <p:nvPr userDrawn="1"/>
          </p:nvSpPr>
          <p:spPr bwMode="auto">
            <a:xfrm>
              <a:off x="3468" y="-14"/>
              <a:ext cx="45" cy="149"/>
            </a:xfrm>
            <a:prstGeom prst="rect">
              <a:avLst/>
            </a:prstGeom>
            <a:solidFill>
              <a:srgbClr val="D7D8D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4" name="Rectangle 318"/>
            <p:cNvSpPr>
              <a:spLocks noChangeArrowheads="1"/>
            </p:cNvSpPr>
            <p:nvPr userDrawn="1"/>
          </p:nvSpPr>
          <p:spPr bwMode="auto">
            <a:xfrm>
              <a:off x="3513" y="-14"/>
              <a:ext cx="66" cy="149"/>
            </a:xfrm>
            <a:prstGeom prst="rect">
              <a:avLst/>
            </a:prstGeom>
            <a:solidFill>
              <a:srgbClr val="D9DAD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5" name="Rectangle 319"/>
            <p:cNvSpPr>
              <a:spLocks noChangeArrowheads="1"/>
            </p:cNvSpPr>
            <p:nvPr userDrawn="1"/>
          </p:nvSpPr>
          <p:spPr bwMode="auto">
            <a:xfrm>
              <a:off x="3579" y="-14"/>
              <a:ext cx="44" cy="149"/>
            </a:xfrm>
            <a:prstGeom prst="rect">
              <a:avLst/>
            </a:prstGeom>
            <a:solidFill>
              <a:srgbClr val="DBDCE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6" name="Rectangle 320"/>
            <p:cNvSpPr>
              <a:spLocks noChangeArrowheads="1"/>
            </p:cNvSpPr>
            <p:nvPr userDrawn="1"/>
          </p:nvSpPr>
          <p:spPr bwMode="auto">
            <a:xfrm>
              <a:off x="3623" y="-14"/>
              <a:ext cx="66" cy="149"/>
            </a:xfrm>
            <a:prstGeom prst="rect">
              <a:avLst/>
            </a:prstGeom>
            <a:solidFill>
              <a:srgbClr val="DDDEE1"/>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7" name="Rectangle 321"/>
            <p:cNvSpPr>
              <a:spLocks noChangeArrowheads="1"/>
            </p:cNvSpPr>
            <p:nvPr userDrawn="1"/>
          </p:nvSpPr>
          <p:spPr bwMode="auto">
            <a:xfrm>
              <a:off x="3689" y="-14"/>
              <a:ext cx="44" cy="149"/>
            </a:xfrm>
            <a:prstGeom prst="rect">
              <a:avLst/>
            </a:prstGeom>
            <a:solidFill>
              <a:srgbClr val="DFE0E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8" name="Rectangle 322"/>
            <p:cNvSpPr>
              <a:spLocks noChangeArrowheads="1"/>
            </p:cNvSpPr>
            <p:nvPr userDrawn="1"/>
          </p:nvSpPr>
          <p:spPr bwMode="auto">
            <a:xfrm>
              <a:off x="3733" y="-14"/>
              <a:ext cx="44" cy="149"/>
            </a:xfrm>
            <a:prstGeom prst="rect">
              <a:avLst/>
            </a:prstGeom>
            <a:solidFill>
              <a:srgbClr val="E1E1E4"/>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29" name="Rectangle 323"/>
            <p:cNvSpPr>
              <a:spLocks noChangeArrowheads="1"/>
            </p:cNvSpPr>
            <p:nvPr userDrawn="1"/>
          </p:nvSpPr>
          <p:spPr bwMode="auto">
            <a:xfrm>
              <a:off x="3777" y="-14"/>
              <a:ext cx="45" cy="149"/>
            </a:xfrm>
            <a:prstGeom prst="rect">
              <a:avLst/>
            </a:prstGeom>
            <a:solidFill>
              <a:srgbClr val="E2E2E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0" name="Rectangle 324"/>
            <p:cNvSpPr>
              <a:spLocks noChangeArrowheads="1"/>
            </p:cNvSpPr>
            <p:nvPr userDrawn="1"/>
          </p:nvSpPr>
          <p:spPr bwMode="auto">
            <a:xfrm>
              <a:off x="3822" y="-14"/>
              <a:ext cx="44" cy="149"/>
            </a:xfrm>
            <a:prstGeom prst="rect">
              <a:avLst/>
            </a:prstGeom>
            <a:solidFill>
              <a:srgbClr val="E3E4E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1" name="Rectangle 325"/>
            <p:cNvSpPr>
              <a:spLocks noChangeArrowheads="1"/>
            </p:cNvSpPr>
            <p:nvPr userDrawn="1"/>
          </p:nvSpPr>
          <p:spPr bwMode="auto">
            <a:xfrm>
              <a:off x="3866" y="-14"/>
              <a:ext cx="66" cy="149"/>
            </a:xfrm>
            <a:prstGeom prst="rect">
              <a:avLst/>
            </a:prstGeom>
            <a:solidFill>
              <a:srgbClr val="E5E5E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2" name="Rectangle 326"/>
            <p:cNvSpPr>
              <a:spLocks noChangeArrowheads="1"/>
            </p:cNvSpPr>
            <p:nvPr userDrawn="1"/>
          </p:nvSpPr>
          <p:spPr bwMode="auto">
            <a:xfrm>
              <a:off x="3932" y="-14"/>
              <a:ext cx="44" cy="149"/>
            </a:xfrm>
            <a:prstGeom prst="rect">
              <a:avLst/>
            </a:prstGeom>
            <a:solidFill>
              <a:srgbClr val="E6E7EA"/>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3" name="Rectangle 327"/>
            <p:cNvSpPr>
              <a:spLocks noChangeArrowheads="1"/>
            </p:cNvSpPr>
            <p:nvPr userDrawn="1"/>
          </p:nvSpPr>
          <p:spPr bwMode="auto">
            <a:xfrm>
              <a:off x="3976" y="-14"/>
              <a:ext cx="66" cy="149"/>
            </a:xfrm>
            <a:prstGeom prst="rect">
              <a:avLst/>
            </a:prstGeom>
            <a:solidFill>
              <a:srgbClr val="E8E8E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4" name="Rectangle 328"/>
            <p:cNvSpPr>
              <a:spLocks noChangeArrowheads="1"/>
            </p:cNvSpPr>
            <p:nvPr userDrawn="1"/>
          </p:nvSpPr>
          <p:spPr bwMode="auto">
            <a:xfrm>
              <a:off x="4042" y="-14"/>
              <a:ext cx="70" cy="149"/>
            </a:xfrm>
            <a:prstGeom prst="rect">
              <a:avLst/>
            </a:prstGeom>
            <a:solidFill>
              <a:srgbClr val="EAEAE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5" name="Rectangle 329"/>
            <p:cNvSpPr>
              <a:spLocks noChangeArrowheads="1"/>
            </p:cNvSpPr>
            <p:nvPr userDrawn="1"/>
          </p:nvSpPr>
          <p:spPr bwMode="auto">
            <a:xfrm>
              <a:off x="4109" y="-14"/>
              <a:ext cx="65" cy="149"/>
            </a:xfrm>
            <a:prstGeom prst="rect">
              <a:avLst/>
            </a:prstGeom>
            <a:solidFill>
              <a:srgbClr val="EBECE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6" name="Rectangle 330"/>
            <p:cNvSpPr>
              <a:spLocks noChangeArrowheads="1"/>
            </p:cNvSpPr>
            <p:nvPr userDrawn="1"/>
          </p:nvSpPr>
          <p:spPr bwMode="auto">
            <a:xfrm>
              <a:off x="4174" y="-14"/>
              <a:ext cx="66" cy="149"/>
            </a:xfrm>
            <a:prstGeom prst="rect">
              <a:avLst/>
            </a:prstGeom>
            <a:solidFill>
              <a:srgbClr val="EDEDE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7" name="Rectangle 331"/>
            <p:cNvSpPr>
              <a:spLocks noChangeArrowheads="1"/>
            </p:cNvSpPr>
            <p:nvPr userDrawn="1"/>
          </p:nvSpPr>
          <p:spPr bwMode="auto">
            <a:xfrm>
              <a:off x="4240" y="-14"/>
              <a:ext cx="69" cy="149"/>
            </a:xfrm>
            <a:prstGeom prst="rect">
              <a:avLst/>
            </a:prstGeom>
            <a:solidFill>
              <a:srgbClr val="EEEFF0"/>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8" name="Rectangle 332"/>
            <p:cNvSpPr>
              <a:spLocks noChangeArrowheads="1"/>
            </p:cNvSpPr>
            <p:nvPr userDrawn="1"/>
          </p:nvSpPr>
          <p:spPr bwMode="auto">
            <a:xfrm>
              <a:off x="4306" y="-14"/>
              <a:ext cx="89" cy="149"/>
            </a:xfrm>
            <a:prstGeom prst="rect">
              <a:avLst/>
            </a:prstGeom>
            <a:solidFill>
              <a:srgbClr val="F0F0F2"/>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39" name="Rectangle 333"/>
            <p:cNvSpPr>
              <a:spLocks noChangeArrowheads="1"/>
            </p:cNvSpPr>
            <p:nvPr userDrawn="1"/>
          </p:nvSpPr>
          <p:spPr bwMode="auto">
            <a:xfrm>
              <a:off x="4395" y="-14"/>
              <a:ext cx="85" cy="149"/>
            </a:xfrm>
            <a:prstGeom prst="rect">
              <a:avLst/>
            </a:prstGeom>
            <a:solidFill>
              <a:srgbClr val="F2F2F3"/>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0" name="Rectangle 334"/>
            <p:cNvSpPr>
              <a:spLocks noChangeArrowheads="1"/>
            </p:cNvSpPr>
            <p:nvPr userDrawn="1"/>
          </p:nvSpPr>
          <p:spPr bwMode="auto">
            <a:xfrm>
              <a:off x="4483" y="-14"/>
              <a:ext cx="69" cy="149"/>
            </a:xfrm>
            <a:prstGeom prst="rect">
              <a:avLst/>
            </a:prstGeom>
            <a:solidFill>
              <a:srgbClr val="F3F3F5"/>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1" name="Rectangle 335"/>
            <p:cNvSpPr>
              <a:spLocks noChangeArrowheads="1"/>
            </p:cNvSpPr>
            <p:nvPr userDrawn="1"/>
          </p:nvSpPr>
          <p:spPr bwMode="auto">
            <a:xfrm>
              <a:off x="4549" y="-14"/>
              <a:ext cx="89" cy="149"/>
            </a:xfrm>
            <a:prstGeom prst="rect">
              <a:avLst/>
            </a:prstGeom>
            <a:solidFill>
              <a:srgbClr val="F4F5F6"/>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2" name="Rectangle 336"/>
            <p:cNvSpPr>
              <a:spLocks noChangeArrowheads="1"/>
            </p:cNvSpPr>
            <p:nvPr userDrawn="1"/>
          </p:nvSpPr>
          <p:spPr bwMode="auto">
            <a:xfrm>
              <a:off x="4638" y="-14"/>
              <a:ext cx="110" cy="149"/>
            </a:xfrm>
            <a:prstGeom prst="rect">
              <a:avLst/>
            </a:prstGeom>
            <a:solidFill>
              <a:srgbClr val="F6F6F7"/>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3" name="Rectangle 337"/>
            <p:cNvSpPr>
              <a:spLocks noChangeArrowheads="1"/>
            </p:cNvSpPr>
            <p:nvPr userDrawn="1"/>
          </p:nvSpPr>
          <p:spPr bwMode="auto">
            <a:xfrm>
              <a:off x="4748" y="-14"/>
              <a:ext cx="88" cy="149"/>
            </a:xfrm>
            <a:prstGeom prst="rect">
              <a:avLst/>
            </a:prstGeom>
            <a:solidFill>
              <a:srgbClr val="F7F8F8"/>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4" name="Rectangle 338"/>
            <p:cNvSpPr>
              <a:spLocks noChangeArrowheads="1"/>
            </p:cNvSpPr>
            <p:nvPr userDrawn="1"/>
          </p:nvSpPr>
          <p:spPr bwMode="auto">
            <a:xfrm>
              <a:off x="4836" y="-14"/>
              <a:ext cx="129" cy="149"/>
            </a:xfrm>
            <a:prstGeom prst="rect">
              <a:avLst/>
            </a:prstGeom>
            <a:solidFill>
              <a:srgbClr val="F9F9F9"/>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5" name="Rectangle 339"/>
            <p:cNvSpPr>
              <a:spLocks noChangeArrowheads="1"/>
            </p:cNvSpPr>
            <p:nvPr userDrawn="1"/>
          </p:nvSpPr>
          <p:spPr bwMode="auto">
            <a:xfrm>
              <a:off x="4968" y="-14"/>
              <a:ext cx="154" cy="149"/>
            </a:xfrm>
            <a:prstGeom prst="rect">
              <a:avLst/>
            </a:prstGeom>
            <a:solidFill>
              <a:srgbClr val="FAFAFB"/>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6" name="Rectangle 340"/>
            <p:cNvSpPr>
              <a:spLocks noChangeArrowheads="1"/>
            </p:cNvSpPr>
            <p:nvPr userDrawn="1"/>
          </p:nvSpPr>
          <p:spPr bwMode="auto">
            <a:xfrm>
              <a:off x="5122" y="-14"/>
              <a:ext cx="221" cy="149"/>
            </a:xfrm>
            <a:prstGeom prst="rect">
              <a:avLst/>
            </a:prstGeom>
            <a:solidFill>
              <a:srgbClr val="FCFCFC"/>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7" name="Rectangle 341"/>
            <p:cNvSpPr>
              <a:spLocks noChangeArrowheads="1"/>
            </p:cNvSpPr>
            <p:nvPr userDrawn="1"/>
          </p:nvSpPr>
          <p:spPr bwMode="auto">
            <a:xfrm>
              <a:off x="5343" y="-14"/>
              <a:ext cx="199" cy="149"/>
            </a:xfrm>
            <a:prstGeom prst="rect">
              <a:avLst/>
            </a:prstGeom>
            <a:solidFill>
              <a:srgbClr val="FDFDFE"/>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sp>
          <p:nvSpPr>
            <p:cNvPr id="148" name="Rectangle 342"/>
            <p:cNvSpPr>
              <a:spLocks noChangeArrowheads="1"/>
            </p:cNvSpPr>
            <p:nvPr userDrawn="1"/>
          </p:nvSpPr>
          <p:spPr bwMode="auto">
            <a:xfrm>
              <a:off x="5542" y="-14"/>
              <a:ext cx="100" cy="149"/>
            </a:xfrm>
            <a:prstGeom prst="rect">
              <a:avLst/>
            </a:prstGeom>
            <a:solidFill>
              <a:srgbClr val="FFFFFF"/>
            </a:solidFill>
            <a:ln w="9525">
              <a:noFill/>
              <a:miter lim="800000"/>
              <a:headEnd/>
              <a:tailEnd/>
            </a:ln>
          </p:spPr>
          <p:txBody>
            <a:bodyPr lIns="92203" tIns="46098" rIns="92203" bIns="46098"/>
            <a:lstStyle/>
            <a:p>
              <a:pPr defTabSz="1236097">
                <a:defRPr/>
              </a:pPr>
              <a:endParaRPr lang="ru-RU" sz="1900">
                <a:solidFill>
                  <a:srgbClr val="000000"/>
                </a:solidFill>
                <a:latin typeface="Arial" charset="0"/>
                <a:cs typeface="Arial" charset="0"/>
              </a:endParaRPr>
            </a:p>
          </p:txBody>
        </p:sp>
      </p:grpSp>
      <p:sp>
        <p:nvSpPr>
          <p:cNvPr id="149" name="Freeform 353"/>
          <p:cNvSpPr>
            <a:spLocks/>
          </p:cNvSpPr>
          <p:nvPr>
            <p:custDataLst>
              <p:tags r:id="rId3"/>
            </p:custDataLst>
          </p:nvPr>
        </p:nvSpPr>
        <p:spPr bwMode="auto">
          <a:xfrm>
            <a:off x="11616269" y="-27513"/>
            <a:ext cx="4642558" cy="319617"/>
          </a:xfrm>
          <a:custGeom>
            <a:avLst/>
            <a:gdLst>
              <a:gd name="T0" fmla="*/ 0 w 1612"/>
              <a:gd name="T1" fmla="*/ 0 h 164"/>
              <a:gd name="T2" fmla="*/ 2147483646 w 1612"/>
              <a:gd name="T3" fmla="*/ 2147483646 h 164"/>
              <a:gd name="T4" fmla="*/ 2147483646 w 1612"/>
              <a:gd name="T5" fmla="*/ 2147483646 h 164"/>
              <a:gd name="T6" fmla="*/ 2147483646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lIns="123451" tIns="61724" rIns="123451" bIns="61724"/>
          <a:lstStyle/>
          <a:p>
            <a:pPr>
              <a:defRPr/>
            </a:pPr>
            <a:endParaRPr lang="ru-RU"/>
          </a:p>
        </p:txBody>
      </p:sp>
      <p:sp>
        <p:nvSpPr>
          <p:cNvPr id="150" name="AutoShape 196"/>
          <p:cNvSpPr>
            <a:spLocks noChangeAspect="1" noChangeArrowheads="1" noTextEdit="1"/>
          </p:cNvSpPr>
          <p:nvPr>
            <p:custDataLst>
              <p:tags r:id="rId4"/>
            </p:custDataLst>
          </p:nvPr>
        </p:nvSpPr>
        <p:spPr bwMode="auto">
          <a:xfrm>
            <a:off x="-11260" y="-35955"/>
            <a:ext cx="16309623" cy="345017"/>
          </a:xfrm>
          <a:prstGeom prst="rect">
            <a:avLst/>
          </a:prstGeom>
          <a:noFill/>
          <a:ln w="9525">
            <a:noFill/>
            <a:miter lim="800000"/>
            <a:headEnd/>
            <a:tailEnd/>
          </a:ln>
        </p:spPr>
        <p:txBody>
          <a:bodyPr lIns="121452" tIns="60729" rIns="121452" bIns="60729"/>
          <a:lstStyle/>
          <a:p>
            <a:pPr>
              <a:defRPr/>
            </a:pPr>
            <a:endParaRPr lang="ru-RU"/>
          </a:p>
        </p:txBody>
      </p:sp>
      <p:grpSp>
        <p:nvGrpSpPr>
          <p:cNvPr id="151" name="Group 355"/>
          <p:cNvGrpSpPr>
            <a:grpSpLocks/>
          </p:cNvGrpSpPr>
          <p:nvPr>
            <p:custDataLst>
              <p:tags r:id="rId5"/>
            </p:custDataLst>
          </p:nvPr>
        </p:nvGrpSpPr>
        <p:grpSpPr bwMode="auto">
          <a:xfrm>
            <a:off x="8475" y="8822298"/>
            <a:ext cx="16250356" cy="351367"/>
            <a:chOff x="3" y="4085"/>
            <a:chExt cx="5643" cy="163"/>
          </a:xfrm>
        </p:grpSpPr>
        <p:sp>
          <p:nvSpPr>
            <p:cNvPr id="152" name="Rectangle 36"/>
            <p:cNvSpPr>
              <a:spLocks noChangeArrowheads="1"/>
            </p:cNvSpPr>
            <p:nvPr userDrawn="1">
              <p:custDataLst>
                <p:tags r:id="rId11"/>
              </p:custDataLst>
            </p:nvPr>
          </p:nvSpPr>
          <p:spPr bwMode="auto">
            <a:xfrm flipH="1">
              <a:off x="3" y="4087"/>
              <a:ext cx="5636" cy="161"/>
            </a:xfrm>
            <a:prstGeom prst="rect">
              <a:avLst/>
            </a:prstGeom>
            <a:gradFill rotWithShape="1">
              <a:gsLst>
                <a:gs pos="0">
                  <a:schemeClr val="folHlink"/>
                </a:gs>
                <a:gs pos="100000">
                  <a:schemeClr val="bg2"/>
                </a:gs>
              </a:gsLst>
              <a:lin ang="0" scaled="1"/>
            </a:gradFill>
            <a:ln w="9525">
              <a:noFill/>
              <a:miter lim="800000"/>
              <a:headEnd/>
              <a:tailEnd/>
            </a:ln>
          </p:spPr>
          <p:txBody>
            <a:bodyPr wrap="none" lIns="92203" tIns="46098" rIns="92203" bIns="46098" anchor="ctr"/>
            <a:lstStyle/>
            <a:p>
              <a:pPr defTabSz="1236097">
                <a:defRPr/>
              </a:pPr>
              <a:endParaRPr lang="ru-RU" sz="1900">
                <a:solidFill>
                  <a:srgbClr val="000000"/>
                </a:solidFill>
                <a:latin typeface="Arial" charset="0"/>
                <a:cs typeface="Arial" charset="0"/>
              </a:endParaRPr>
            </a:p>
          </p:txBody>
        </p:sp>
        <p:sp>
          <p:nvSpPr>
            <p:cNvPr id="153" name="Freeform 354"/>
            <p:cNvSpPr>
              <a:spLocks/>
            </p:cNvSpPr>
            <p:nvPr userDrawn="1"/>
          </p:nvSpPr>
          <p:spPr bwMode="auto">
            <a:xfrm flipV="1">
              <a:off x="4034" y="4085"/>
              <a:ext cx="1612" cy="163"/>
            </a:xfrm>
            <a:custGeom>
              <a:avLst/>
              <a:gdLst>
                <a:gd name="T0" fmla="*/ 0 w 1612"/>
                <a:gd name="T1" fmla="*/ 0 h 164"/>
                <a:gd name="T2" fmla="*/ 95 w 1612"/>
                <a:gd name="T3" fmla="*/ 131 h 164"/>
                <a:gd name="T4" fmla="*/ 1612 w 1612"/>
                <a:gd name="T5" fmla="*/ 131 h 164"/>
                <a:gd name="T6" fmla="*/ 1612 w 1612"/>
                <a:gd name="T7" fmla="*/ 0 h 164"/>
                <a:gd name="T8" fmla="*/ 0 w 1612"/>
                <a:gd name="T9" fmla="*/ 0 h 164"/>
                <a:gd name="T10" fmla="*/ 0 60000 65536"/>
                <a:gd name="T11" fmla="*/ 0 60000 65536"/>
                <a:gd name="T12" fmla="*/ 0 60000 65536"/>
                <a:gd name="T13" fmla="*/ 0 60000 65536"/>
                <a:gd name="T14" fmla="*/ 0 60000 65536"/>
                <a:gd name="T15" fmla="*/ 0 w 1612"/>
                <a:gd name="T16" fmla="*/ 0 h 164"/>
                <a:gd name="T17" fmla="*/ 1612 w 1612"/>
                <a:gd name="T18" fmla="*/ 164 h 164"/>
              </a:gdLst>
              <a:ahLst/>
              <a:cxnLst>
                <a:cxn ang="T10">
                  <a:pos x="T0" y="T1"/>
                </a:cxn>
                <a:cxn ang="T11">
                  <a:pos x="T2" y="T3"/>
                </a:cxn>
                <a:cxn ang="T12">
                  <a:pos x="T4" y="T5"/>
                </a:cxn>
                <a:cxn ang="T13">
                  <a:pos x="T6" y="T7"/>
                </a:cxn>
                <a:cxn ang="T14">
                  <a:pos x="T8" y="T9"/>
                </a:cxn>
              </a:cxnLst>
              <a:rect l="T15" t="T16" r="T17" b="T18"/>
              <a:pathLst>
                <a:path w="1612" h="164">
                  <a:moveTo>
                    <a:pt x="0" y="0"/>
                  </a:moveTo>
                  <a:lnTo>
                    <a:pt x="95" y="164"/>
                  </a:lnTo>
                  <a:lnTo>
                    <a:pt x="1612" y="164"/>
                  </a:lnTo>
                  <a:lnTo>
                    <a:pt x="1612" y="0"/>
                  </a:lnTo>
                  <a:lnTo>
                    <a:pt x="0" y="0"/>
                  </a:lnTo>
                  <a:close/>
                </a:path>
              </a:pathLst>
            </a:custGeom>
            <a:solidFill>
              <a:schemeClr val="folHlink"/>
            </a:solidFill>
            <a:ln w="9525">
              <a:noFill/>
              <a:miter lim="800000"/>
              <a:headEnd/>
              <a:tailEnd/>
            </a:ln>
          </p:spPr>
          <p:txBody>
            <a:bodyPr rot="10800000" lIns="92939" tIns="46470" rIns="92939" bIns="46470"/>
            <a:lstStyle/>
            <a:p>
              <a:pPr>
                <a:defRPr/>
              </a:pPr>
              <a:endParaRPr lang="ru-RU"/>
            </a:p>
          </p:txBody>
        </p:sp>
      </p:grpSp>
      <p:grpSp>
        <p:nvGrpSpPr>
          <p:cNvPr id="154" name="McK Slide Elements"/>
          <p:cNvGrpSpPr>
            <a:grpSpLocks/>
          </p:cNvGrpSpPr>
          <p:nvPr/>
        </p:nvGrpSpPr>
        <p:grpSpPr bwMode="auto">
          <a:xfrm>
            <a:off x="222971" y="723905"/>
            <a:ext cx="15632290" cy="8384117"/>
            <a:chOff x="77" y="335"/>
            <a:chExt cx="5429" cy="3882"/>
          </a:xfrm>
        </p:grpSpPr>
        <p:sp>
          <p:nvSpPr>
            <p:cNvPr id="155" name="McK Measure" hidden="1"/>
            <p:cNvSpPr txBox="1">
              <a:spLocks noChangeArrowheads="1"/>
            </p:cNvSpPr>
            <p:nvPr userDrawn="1"/>
          </p:nvSpPr>
          <p:spPr bwMode="auto">
            <a:xfrm>
              <a:off x="77" y="335"/>
              <a:ext cx="5429" cy="150"/>
            </a:xfrm>
            <a:prstGeom prst="rect">
              <a:avLst/>
            </a:prstGeom>
            <a:noFill/>
            <a:ln>
              <a:noFill/>
            </a:ln>
            <a:extLst/>
          </p:spPr>
          <p:txBody>
            <a:bodyPr lIns="0" tIns="0" rIns="0" bIns="0">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algn="r" defTabSz="912813" eaLnBrk="0" fontAlgn="base" hangingPunct="0">
                <a:spcBef>
                  <a:spcPct val="0"/>
                </a:spcBef>
                <a:spcAft>
                  <a:spcPct val="0"/>
                </a:spcAft>
                <a:defRPr>
                  <a:solidFill>
                    <a:schemeClr val="tx1"/>
                  </a:solidFill>
                  <a:latin typeface="Arial" charset="0"/>
                </a:defRPr>
              </a:lvl6pPr>
              <a:lvl7pPr marL="2971800" indent="-228600" algn="r" defTabSz="912813" eaLnBrk="0" fontAlgn="base" hangingPunct="0">
                <a:spcBef>
                  <a:spcPct val="0"/>
                </a:spcBef>
                <a:spcAft>
                  <a:spcPct val="0"/>
                </a:spcAft>
                <a:defRPr>
                  <a:solidFill>
                    <a:schemeClr val="tx1"/>
                  </a:solidFill>
                  <a:latin typeface="Arial" charset="0"/>
                </a:defRPr>
              </a:lvl7pPr>
              <a:lvl8pPr marL="3429000" indent="-228600" algn="r" defTabSz="912813" eaLnBrk="0" fontAlgn="base" hangingPunct="0">
                <a:spcBef>
                  <a:spcPct val="0"/>
                </a:spcBef>
                <a:spcAft>
                  <a:spcPct val="0"/>
                </a:spcAft>
                <a:defRPr>
                  <a:solidFill>
                    <a:schemeClr val="tx1"/>
                  </a:solidFill>
                  <a:latin typeface="Arial" charset="0"/>
                </a:defRPr>
              </a:lvl8pPr>
              <a:lvl9pPr marL="3886200" indent="-228600" algn="r" defTabSz="912813" eaLnBrk="0" fontAlgn="base" hangingPunct="0">
                <a:spcBef>
                  <a:spcPct val="0"/>
                </a:spcBef>
                <a:spcAft>
                  <a:spcPct val="0"/>
                </a:spcAft>
                <a:defRPr>
                  <a:solidFill>
                    <a:schemeClr val="tx1"/>
                  </a:solidFill>
                  <a:latin typeface="Arial" charset="0"/>
                </a:defRPr>
              </a:lvl9pPr>
            </a:lstStyle>
            <a:p>
              <a:pPr eaLnBrk="1" hangingPunct="1">
                <a:defRPr/>
              </a:pPr>
              <a:r>
                <a:rPr lang="en-US" sz="2100" dirty="0">
                  <a:solidFill>
                    <a:srgbClr val="000000"/>
                  </a:solidFill>
                  <a:cs typeface="Arial" charset="0"/>
                </a:rPr>
                <a:t>Unit of measure</a:t>
              </a:r>
            </a:p>
          </p:txBody>
        </p:sp>
        <p:sp>
          <p:nvSpPr>
            <p:cNvPr id="156"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822325" indent="-822325" defTabSz="912813" eaLnBrk="0" hangingPunct="0">
                <a:tabLst>
                  <a:tab pos="731838" algn="r"/>
                </a:tabLst>
                <a:defRPr>
                  <a:solidFill>
                    <a:schemeClr val="tx1"/>
                  </a:solidFill>
                  <a:latin typeface="Arial" charset="0"/>
                </a:defRPr>
              </a:lvl1pPr>
              <a:lvl2pPr marL="742950" indent="-285750" defTabSz="912813" eaLnBrk="0" hangingPunct="0">
                <a:tabLst>
                  <a:tab pos="731838" algn="r"/>
                </a:tabLst>
                <a:defRPr>
                  <a:solidFill>
                    <a:schemeClr val="tx1"/>
                  </a:solidFill>
                  <a:latin typeface="Arial" charset="0"/>
                </a:defRPr>
              </a:lvl2pPr>
              <a:lvl3pPr marL="1143000" indent="-228600" defTabSz="912813" eaLnBrk="0" hangingPunct="0">
                <a:tabLst>
                  <a:tab pos="731838" algn="r"/>
                </a:tabLst>
                <a:defRPr>
                  <a:solidFill>
                    <a:schemeClr val="tx1"/>
                  </a:solidFill>
                  <a:latin typeface="Arial" charset="0"/>
                </a:defRPr>
              </a:lvl3pPr>
              <a:lvl4pPr marL="1600200" indent="-228600" defTabSz="912813" eaLnBrk="0" hangingPunct="0">
                <a:tabLst>
                  <a:tab pos="731838" algn="r"/>
                </a:tabLst>
                <a:defRPr>
                  <a:solidFill>
                    <a:schemeClr val="tx1"/>
                  </a:solidFill>
                  <a:latin typeface="Arial" charset="0"/>
                </a:defRPr>
              </a:lvl4pPr>
              <a:lvl5pPr marL="2057400" indent="-228600" defTabSz="912813" eaLnBrk="0" hangingPunct="0">
                <a:tabLst>
                  <a:tab pos="731838" algn="r"/>
                </a:tabLst>
                <a:defRPr>
                  <a:solidFill>
                    <a:schemeClr val="tx1"/>
                  </a:solidFill>
                  <a:latin typeface="Arial" charset="0"/>
                </a:defRPr>
              </a:lvl5pPr>
              <a:lvl6pPr marL="2514600" indent="-228600" algn="r" defTabSz="912813" eaLnBrk="0" fontAlgn="base" hangingPunct="0">
                <a:spcBef>
                  <a:spcPct val="0"/>
                </a:spcBef>
                <a:spcAft>
                  <a:spcPct val="0"/>
                </a:spcAft>
                <a:tabLst>
                  <a:tab pos="731838" algn="r"/>
                </a:tabLst>
                <a:defRPr>
                  <a:solidFill>
                    <a:schemeClr val="tx1"/>
                  </a:solidFill>
                  <a:latin typeface="Arial" charset="0"/>
                </a:defRPr>
              </a:lvl6pPr>
              <a:lvl7pPr marL="2971800" indent="-228600" algn="r" defTabSz="912813" eaLnBrk="0" fontAlgn="base" hangingPunct="0">
                <a:spcBef>
                  <a:spcPct val="0"/>
                </a:spcBef>
                <a:spcAft>
                  <a:spcPct val="0"/>
                </a:spcAft>
                <a:tabLst>
                  <a:tab pos="731838" algn="r"/>
                </a:tabLst>
                <a:defRPr>
                  <a:solidFill>
                    <a:schemeClr val="tx1"/>
                  </a:solidFill>
                  <a:latin typeface="Arial" charset="0"/>
                </a:defRPr>
              </a:lvl7pPr>
              <a:lvl8pPr marL="3429000" indent="-228600" algn="r" defTabSz="912813" eaLnBrk="0" fontAlgn="base" hangingPunct="0">
                <a:spcBef>
                  <a:spcPct val="0"/>
                </a:spcBef>
                <a:spcAft>
                  <a:spcPct val="0"/>
                </a:spcAft>
                <a:tabLst>
                  <a:tab pos="731838" algn="r"/>
                </a:tabLst>
                <a:defRPr>
                  <a:solidFill>
                    <a:schemeClr val="tx1"/>
                  </a:solidFill>
                  <a:latin typeface="Arial" charset="0"/>
                </a:defRPr>
              </a:lvl8pPr>
              <a:lvl9pPr marL="3886200" indent="-228600" algn="r" defTabSz="912813" eaLnBrk="0" fontAlgn="base" hangingPunct="0">
                <a:spcBef>
                  <a:spcPct val="0"/>
                </a:spcBef>
                <a:spcAft>
                  <a:spcPct val="0"/>
                </a:spcAft>
                <a:tabLst>
                  <a:tab pos="731838" algn="r"/>
                </a:tabLst>
                <a:defRPr>
                  <a:solidFill>
                    <a:schemeClr val="tx1"/>
                  </a:solidFill>
                  <a:latin typeface="Arial" charset="0"/>
                </a:defRPr>
              </a:lvl9pPr>
            </a:lstStyle>
            <a:p>
              <a:pPr eaLnBrk="1" hangingPunct="1">
                <a:defRPr/>
              </a:pPr>
              <a:r>
                <a:rPr lang="ru-RU" sz="1600" dirty="0">
                  <a:solidFill>
                    <a:srgbClr val="000000"/>
                  </a:solidFill>
                  <a:cs typeface="Arial" charset="0"/>
                </a:rPr>
                <a:t>	</a:t>
              </a:r>
              <a:r>
                <a:rPr lang="en-US" sz="1600" dirty="0">
                  <a:solidFill>
                    <a:srgbClr val="000000"/>
                  </a:solidFill>
                  <a:cs typeface="Arial" charset="0"/>
                </a:rPr>
                <a:t>*</a:t>
              </a:r>
              <a:r>
                <a:rPr lang="ru-RU" sz="1600" dirty="0">
                  <a:solidFill>
                    <a:srgbClr val="000000"/>
                  </a:solidFill>
                  <a:cs typeface="Arial" charset="0"/>
                </a:rPr>
                <a:t>	Сноска</a:t>
              </a:r>
              <a:endParaRPr lang="en-US" sz="1600" dirty="0">
                <a:solidFill>
                  <a:srgbClr val="000000"/>
                </a:solidFill>
                <a:cs typeface="Arial" charset="0"/>
              </a:endParaRPr>
            </a:p>
            <a:p>
              <a:pPr eaLnBrk="1" hangingPunct="1">
                <a:spcBef>
                  <a:spcPct val="20000"/>
                </a:spcBef>
                <a:defRPr/>
              </a:pPr>
              <a:r>
                <a:rPr lang="ru-RU" sz="1600" dirty="0">
                  <a:solidFill>
                    <a:srgbClr val="000000"/>
                  </a:solidFill>
                  <a:cs typeface="Arial" charset="0"/>
                </a:rPr>
                <a:t>	Источник</a:t>
              </a:r>
              <a:r>
                <a:rPr lang="en-US" sz="1600" dirty="0">
                  <a:solidFill>
                    <a:srgbClr val="000000"/>
                  </a:solidFill>
                  <a:cs typeface="Arial" charset="0"/>
                </a:rPr>
                <a:t>:</a:t>
              </a:r>
              <a:r>
                <a:rPr lang="ru-RU" sz="1600" dirty="0">
                  <a:solidFill>
                    <a:srgbClr val="000000"/>
                  </a:solidFill>
                  <a:cs typeface="Arial" charset="0"/>
                </a:rPr>
                <a:t>	Источник</a:t>
              </a:r>
              <a:endParaRPr lang="en-US" sz="1600" dirty="0">
                <a:solidFill>
                  <a:srgbClr val="000000"/>
                </a:solidFill>
                <a:cs typeface="Arial" charset="0"/>
              </a:endParaRPr>
            </a:p>
          </p:txBody>
        </p:sp>
      </p:grpSp>
      <p:sp>
        <p:nvSpPr>
          <p:cNvPr id="157" name="Working Draft" hidden="1"/>
          <p:cNvSpPr txBox="1">
            <a:spLocks noChangeArrowheads="1"/>
          </p:cNvSpPr>
          <p:nvPr>
            <p:custDataLst>
              <p:tags r:id="rId6"/>
            </p:custDataLst>
          </p:nvPr>
        </p:nvSpPr>
        <p:spPr bwMode="auto">
          <a:xfrm rot="5400000">
            <a:off x="14973069" y="3688158"/>
            <a:ext cx="2314736"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Working Draft - Last Modified 09/06/2006 21:40:09</a:t>
            </a:r>
          </a:p>
        </p:txBody>
      </p:sp>
      <p:sp>
        <p:nvSpPr>
          <p:cNvPr id="158" name="Printed" hidden="1"/>
          <p:cNvSpPr txBox="1">
            <a:spLocks noChangeArrowheads="1"/>
          </p:cNvSpPr>
          <p:nvPr>
            <p:custDataLst>
              <p:tags r:id="rId7"/>
            </p:custDataLst>
          </p:nvPr>
        </p:nvSpPr>
        <p:spPr bwMode="auto">
          <a:xfrm rot="5400000">
            <a:off x="15476386" y="5738149"/>
            <a:ext cx="1308050" cy="123111"/>
          </a:xfrm>
          <a:prstGeom prst="rect">
            <a:avLst/>
          </a:prstGeom>
          <a:noFill/>
          <a:ln>
            <a:noFill/>
          </a:ln>
          <a:extLst/>
        </p:spPr>
        <p:txBody>
          <a:bodyPr wrap="none" lIns="0" tIns="0" rIns="0" bIns="0">
            <a:spAutoFit/>
          </a:bodyPr>
          <a:lstStyle>
            <a:lvl1pPr defTabSz="933450" eaLnBrk="0" hangingPunct="0">
              <a:defRPr>
                <a:solidFill>
                  <a:schemeClr val="tx1"/>
                </a:solidFill>
                <a:latin typeface="Arial" charset="0"/>
              </a:defRPr>
            </a:lvl1pPr>
            <a:lvl2pPr marL="742950" indent="-285750" defTabSz="933450" eaLnBrk="0" hangingPunct="0">
              <a:defRPr>
                <a:solidFill>
                  <a:schemeClr val="tx1"/>
                </a:solidFill>
                <a:latin typeface="Arial" charset="0"/>
              </a:defRPr>
            </a:lvl2pPr>
            <a:lvl3pPr marL="1143000" indent="-228600" defTabSz="933450" eaLnBrk="0" hangingPunct="0">
              <a:defRPr>
                <a:solidFill>
                  <a:schemeClr val="tx1"/>
                </a:solidFill>
                <a:latin typeface="Arial" charset="0"/>
              </a:defRPr>
            </a:lvl3pPr>
            <a:lvl4pPr marL="1600200" indent="-228600" defTabSz="933450" eaLnBrk="0" hangingPunct="0">
              <a:defRPr>
                <a:solidFill>
                  <a:schemeClr val="tx1"/>
                </a:solidFill>
                <a:latin typeface="Arial" charset="0"/>
              </a:defRPr>
            </a:lvl4pPr>
            <a:lvl5pPr marL="2057400" indent="-228600" defTabSz="933450" eaLnBrk="0" hangingPunct="0">
              <a:defRPr>
                <a:solidFill>
                  <a:schemeClr val="tx1"/>
                </a:solidFill>
                <a:latin typeface="Arial" charset="0"/>
              </a:defRPr>
            </a:lvl5pPr>
            <a:lvl6pPr marL="2514600" indent="-228600" algn="r" defTabSz="933450" eaLnBrk="0" fontAlgn="base" hangingPunct="0">
              <a:spcBef>
                <a:spcPct val="0"/>
              </a:spcBef>
              <a:spcAft>
                <a:spcPct val="0"/>
              </a:spcAft>
              <a:defRPr>
                <a:solidFill>
                  <a:schemeClr val="tx1"/>
                </a:solidFill>
                <a:latin typeface="Arial" charset="0"/>
              </a:defRPr>
            </a:lvl6pPr>
            <a:lvl7pPr marL="2971800" indent="-228600" algn="r" defTabSz="933450" eaLnBrk="0" fontAlgn="base" hangingPunct="0">
              <a:spcBef>
                <a:spcPct val="0"/>
              </a:spcBef>
              <a:spcAft>
                <a:spcPct val="0"/>
              </a:spcAft>
              <a:defRPr>
                <a:solidFill>
                  <a:schemeClr val="tx1"/>
                </a:solidFill>
                <a:latin typeface="Arial" charset="0"/>
              </a:defRPr>
            </a:lvl7pPr>
            <a:lvl8pPr marL="3429000" indent="-228600" algn="r" defTabSz="933450" eaLnBrk="0" fontAlgn="base" hangingPunct="0">
              <a:spcBef>
                <a:spcPct val="0"/>
              </a:spcBef>
              <a:spcAft>
                <a:spcPct val="0"/>
              </a:spcAft>
              <a:defRPr>
                <a:solidFill>
                  <a:schemeClr val="tx1"/>
                </a:solidFill>
                <a:latin typeface="Arial" charset="0"/>
              </a:defRPr>
            </a:lvl8pPr>
            <a:lvl9pPr marL="3886200" indent="-228600" algn="r" defTabSz="933450" eaLnBrk="0" fontAlgn="base" hangingPunct="0">
              <a:spcBef>
                <a:spcPct val="0"/>
              </a:spcBef>
              <a:spcAft>
                <a:spcPct val="0"/>
              </a:spcAft>
              <a:defRPr>
                <a:solidFill>
                  <a:schemeClr val="tx1"/>
                </a:solidFill>
                <a:latin typeface="Arial" charset="0"/>
              </a:defRPr>
            </a:lvl9pPr>
          </a:lstStyle>
          <a:p>
            <a:pPr eaLnBrk="1" hangingPunct="1">
              <a:defRPr/>
            </a:pPr>
            <a:r>
              <a:rPr lang="en-US" sz="800" dirty="0">
                <a:solidFill>
                  <a:srgbClr val="000000"/>
                </a:solidFill>
                <a:cs typeface="Arial" charset="0"/>
              </a:rPr>
              <a:t>Printed 08/06/2006 17:52:59</a:t>
            </a:r>
          </a:p>
        </p:txBody>
      </p:sp>
      <p:graphicFrame>
        <p:nvGraphicFramePr>
          <p:cNvPr id="159" name="AutoShape 218"/>
          <p:cNvGraphicFramePr>
            <a:graphicFrameLocks/>
          </p:cNvGraphicFramePr>
          <p:nvPr>
            <p:custDataLst>
              <p:tags r:id="rId8"/>
            </p:custDataLst>
          </p:nvPr>
        </p:nvGraphicFramePr>
        <p:xfrm>
          <a:off x="2852" y="5"/>
          <a:ext cx="287867" cy="215900"/>
        </p:xfrm>
        <a:graphic>
          <a:graphicData uri="http://schemas.openxmlformats.org/presentationml/2006/ole">
            <mc:AlternateContent xmlns:mc="http://schemas.openxmlformats.org/markup-compatibility/2006">
              <mc:Choice xmlns:v="urn:schemas-microsoft-com:vml" Requires="v">
                <p:oleObj spid="_x0000_s1099128" name="think-cell Slide" r:id="rId13" imgW="0" imgH="0" progId="">
                  <p:embed/>
                </p:oleObj>
              </mc:Choice>
              <mc:Fallback>
                <p:oleObj name="think-cell Slide" r:id="rId13" imgW="0" imgH="0" progId="">
                  <p:embed/>
                  <p:pic>
                    <p:nvPicPr>
                      <p:cNvPr id="0" name="AutoShape 70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852" y="5"/>
                        <a:ext cx="287867"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Объект 1"/>
          <p:cNvSpPr>
            <a:spLocks noGrp="1"/>
          </p:cNvSpPr>
          <p:nvPr>
            <p:ph/>
          </p:nvPr>
        </p:nvSpPr>
        <p:spPr>
          <a:xfrm>
            <a:off x="217423" y="313267"/>
            <a:ext cx="15637932" cy="167481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60" name="pg num"/>
          <p:cNvSpPr>
            <a:spLocks noGrp="1" noChangeArrowheads="1"/>
          </p:cNvSpPr>
          <p:nvPr>
            <p:ph type="sldNum" sz="quarter" idx="10"/>
            <p:custDataLst>
              <p:tags r:id="rId9"/>
            </p:custDataLst>
          </p:nvPr>
        </p:nvSpPr>
        <p:spPr/>
        <p:txBody>
          <a:bodyPr/>
          <a:lstStyle>
            <a:lvl1pPr>
              <a:defRPr smtClean="0">
                <a:cs typeface="Arial" charset="0"/>
              </a:defRPr>
            </a:lvl1pPr>
          </a:lstStyle>
          <a:p>
            <a:pPr>
              <a:defRPr/>
            </a:pPr>
            <a:fld id="{838AB48C-C54F-4AE5-AAD2-1D504A4DF2D8}" type="slidenum">
              <a:rPr lang="ru-RU" altLang="ru-RU"/>
              <a:pPr>
                <a:defRPr/>
              </a:pPr>
              <a:t>‹#›</a:t>
            </a:fld>
            <a:endParaRPr lang="ru-RU" altLang="ru-RU"/>
          </a:p>
        </p:txBody>
      </p:sp>
      <p:sp>
        <p:nvSpPr>
          <p:cNvPr id="161" name="doc id"/>
          <p:cNvSpPr>
            <a:spLocks noGrp="1" noChangeArrowheads="1"/>
          </p:cNvSpPr>
          <p:nvPr>
            <p:ph type="ftr" sz="quarter" idx="11"/>
            <p:custDataLst>
              <p:tags r:id="rId10"/>
            </p:custDataLst>
          </p:nvPr>
        </p:nvSpPr>
        <p:spPr/>
        <p:txBody>
          <a:bodyPr/>
          <a:lstStyle>
            <a:lvl1pPr>
              <a:defRPr>
                <a:latin typeface="Arial" pitchFamily="34" charset="0"/>
                <a:cs typeface="+mn-cs"/>
              </a:defRPr>
            </a:lvl1pPr>
          </a:lstStyle>
          <a:p>
            <a:pPr>
              <a:defRPr/>
            </a:pPr>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2023" y="1496508"/>
            <a:ext cx="12192000" cy="3183467"/>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2032023" y="4802724"/>
            <a:ext cx="12192000" cy="2207683"/>
          </a:xfrm>
        </p:spPr>
        <p:txBody>
          <a:bodyPr/>
          <a:lstStyle>
            <a:lvl1pPr marL="0" indent="0" algn="ctr">
              <a:buNone/>
              <a:defRPr sz="2400"/>
            </a:lvl1pPr>
            <a:lvl2pPr marL="457177" indent="0" algn="ctr">
              <a:buNone/>
              <a:defRPr sz="2100"/>
            </a:lvl2pPr>
            <a:lvl3pPr marL="914350" indent="0" algn="ctr">
              <a:buNone/>
              <a:defRPr sz="1700"/>
            </a:lvl3pPr>
            <a:lvl4pPr marL="1371527" indent="0" algn="ctr">
              <a:buNone/>
              <a:defRPr sz="1600"/>
            </a:lvl4pPr>
            <a:lvl5pPr marL="1828705" indent="0" algn="ctr">
              <a:buNone/>
              <a:defRPr sz="1600"/>
            </a:lvl5pPr>
            <a:lvl6pPr marL="2285877" indent="0" algn="ctr">
              <a:buNone/>
              <a:defRPr sz="1600"/>
            </a:lvl6pPr>
            <a:lvl7pPr marL="2743053" indent="0" algn="ctr">
              <a:buNone/>
              <a:defRPr sz="1600"/>
            </a:lvl7pPr>
            <a:lvl8pPr marL="3200230" indent="0" algn="ctr">
              <a:buNone/>
              <a:defRPr sz="1600"/>
            </a:lvl8pPr>
            <a:lvl9pPr marL="3657407"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1E66745-857E-4346-8125-1E47AEB5F28D}"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F590EE51-A2AF-49D2-9EA5-E40EEBCD8194}" type="slidenum">
              <a:rPr lang="ru-RU" altLang="ru-RU"/>
              <a:pPr>
                <a:defRPr/>
              </a:pPr>
              <a:t>‹#›</a:t>
            </a:fld>
            <a:endParaRPr lang="ru-RU" altLang="ru-RU"/>
          </a:p>
        </p:txBody>
      </p:sp>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C1C1257B-ED37-483A-B391-56A67AD34F02}"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5DF5A7CF-C514-4907-BA4B-BBF57140CA1D}" type="slidenum">
              <a:rPr lang="ru-RU" altLang="ru-RU"/>
              <a:pPr>
                <a:defRPr/>
              </a:pPr>
              <a:t>‹#›</a:t>
            </a:fld>
            <a:endParaRPr lang="ru-RU" altLang="ru-RU"/>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9140" y="2279671"/>
            <a:ext cx="14020800" cy="3803649"/>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1109140" y="6119337"/>
            <a:ext cx="14020800" cy="2000249"/>
          </a:xfrm>
        </p:spPr>
        <p:txBody>
          <a:bodyPr/>
          <a:lstStyle>
            <a:lvl1pPr marL="0" indent="0">
              <a:buNone/>
              <a:defRPr sz="2400">
                <a:solidFill>
                  <a:schemeClr val="tx1">
                    <a:tint val="75000"/>
                  </a:schemeClr>
                </a:solidFill>
              </a:defRPr>
            </a:lvl1pPr>
            <a:lvl2pPr marL="457177" indent="0">
              <a:buNone/>
              <a:defRPr sz="2100">
                <a:solidFill>
                  <a:schemeClr val="tx1">
                    <a:tint val="75000"/>
                  </a:schemeClr>
                </a:solidFill>
              </a:defRPr>
            </a:lvl2pPr>
            <a:lvl3pPr marL="914350" indent="0">
              <a:buNone/>
              <a:defRPr sz="1700">
                <a:solidFill>
                  <a:schemeClr val="tx1">
                    <a:tint val="75000"/>
                  </a:schemeClr>
                </a:solidFill>
              </a:defRPr>
            </a:lvl3pPr>
            <a:lvl4pPr marL="1371527" indent="0">
              <a:buNone/>
              <a:defRPr sz="1600">
                <a:solidFill>
                  <a:schemeClr val="tx1">
                    <a:tint val="75000"/>
                  </a:schemeClr>
                </a:solidFill>
              </a:defRPr>
            </a:lvl4pPr>
            <a:lvl5pPr marL="1828705" indent="0">
              <a:buNone/>
              <a:defRPr sz="1600">
                <a:solidFill>
                  <a:schemeClr val="tx1">
                    <a:tint val="75000"/>
                  </a:schemeClr>
                </a:solidFill>
              </a:defRPr>
            </a:lvl5pPr>
            <a:lvl6pPr marL="2285877" indent="0">
              <a:buNone/>
              <a:defRPr sz="1600">
                <a:solidFill>
                  <a:schemeClr val="tx1">
                    <a:tint val="75000"/>
                  </a:schemeClr>
                </a:solidFill>
              </a:defRPr>
            </a:lvl6pPr>
            <a:lvl7pPr marL="2743053" indent="0">
              <a:buNone/>
              <a:defRPr sz="1600">
                <a:solidFill>
                  <a:schemeClr val="tx1">
                    <a:tint val="75000"/>
                  </a:schemeClr>
                </a:solidFill>
              </a:defRPr>
            </a:lvl7pPr>
            <a:lvl8pPr marL="3200230" indent="0">
              <a:buNone/>
              <a:defRPr sz="1600">
                <a:solidFill>
                  <a:schemeClr val="tx1">
                    <a:tint val="75000"/>
                  </a:schemeClr>
                </a:solidFill>
              </a:defRPr>
            </a:lvl8pPr>
            <a:lvl9pPr marL="3657407"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ADDF68AC-FBBF-48D7-8AB7-F644D584DBB0}" type="datetime1">
              <a:rPr lang="ru-RU" smtClean="0"/>
              <a:pPr>
                <a:defRPr/>
              </a:pPr>
              <a:t>08.08.2022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smtClean="0"/>
            </a:lvl1pPr>
          </a:lstStyle>
          <a:p>
            <a:pPr>
              <a:defRPr/>
            </a:pPr>
            <a:fld id="{0EF30DF5-699D-46B6-A5F0-D9C11D104A47}" type="slidenum">
              <a:rPr lang="ru-RU" altLang="ru-RU"/>
              <a:pPr>
                <a:defRPr/>
              </a:pPr>
              <a:t>‹#›</a:t>
            </a:fld>
            <a:endParaRPr lang="ru-RU" alt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6.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slideLayout" Target="../slideLayouts/slideLayout324.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theme" Target="../theme/theme31.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0.xml"/><Relationship Id="rId13" Type="http://schemas.openxmlformats.org/officeDocument/2006/relationships/theme" Target="../theme/theme32.xml"/><Relationship Id="rId3" Type="http://schemas.openxmlformats.org/officeDocument/2006/relationships/slideLayout" Target="../slideLayouts/slideLayout375.xml"/><Relationship Id="rId7" Type="http://schemas.openxmlformats.org/officeDocument/2006/relationships/slideLayout" Target="../slideLayouts/slideLayout379.xml"/><Relationship Id="rId12" Type="http://schemas.openxmlformats.org/officeDocument/2006/relationships/slideLayout" Target="../slideLayouts/slideLayout384.xml"/><Relationship Id="rId2" Type="http://schemas.openxmlformats.org/officeDocument/2006/relationships/slideLayout" Target="../slideLayouts/slideLayout374.xml"/><Relationship Id="rId1" Type="http://schemas.openxmlformats.org/officeDocument/2006/relationships/slideLayout" Target="../slideLayouts/slideLayout373.xml"/><Relationship Id="rId6" Type="http://schemas.openxmlformats.org/officeDocument/2006/relationships/slideLayout" Target="../slideLayouts/slideLayout378.xml"/><Relationship Id="rId11" Type="http://schemas.openxmlformats.org/officeDocument/2006/relationships/slideLayout" Target="../slideLayouts/slideLayout383.xml"/><Relationship Id="rId5" Type="http://schemas.openxmlformats.org/officeDocument/2006/relationships/slideLayout" Target="../slideLayouts/slideLayout377.xml"/><Relationship Id="rId10" Type="http://schemas.openxmlformats.org/officeDocument/2006/relationships/slideLayout" Target="../slideLayouts/slideLayout382.xml"/><Relationship Id="rId4" Type="http://schemas.openxmlformats.org/officeDocument/2006/relationships/slideLayout" Target="../slideLayouts/slideLayout376.xml"/><Relationship Id="rId9" Type="http://schemas.openxmlformats.org/officeDocument/2006/relationships/slideLayout" Target="../slideLayouts/slideLayout38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theme" Target="../theme/theme33.xml"/><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2" Type="http://schemas.openxmlformats.org/officeDocument/2006/relationships/slideLayout" Target="../slideLayouts/slideLayout386.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slideLayout" Target="../slideLayouts/slideLayout409.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slideLayout" Target="../slideLayouts/slideLayout408.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 Id="rId14" Type="http://schemas.openxmlformats.org/officeDocument/2006/relationships/theme" Target="../theme/theme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3C7FFC73-5C70-4959-B63C-F4CFFFC28C5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EE83A93A-326D-4557-9741-0C9CC5757D9C}"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15006909"/>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 id="2147484372"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1525ABC-EEDE-44A7-8542-A0619F47E1D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4"/>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183031457"/>
      </p:ext>
    </p:extLst>
  </p:cSld>
  <p:clrMap bg1="lt1" tx1="dk1" bg2="lt2" tx2="dk2" accent1="accent1" accent2="accent2" accent3="accent3" accent4="accent4" accent5="accent5" accent6="accent6" hlink="hlink" folHlink="folHlink"/>
  <p:sldLayoutIdLst>
    <p:sldLayoutId id="2147484664" r:id="rId1"/>
    <p:sldLayoutId id="2147484665" r:id="rId2"/>
    <p:sldLayoutId id="2147484666" r:id="rId3"/>
    <p:sldLayoutId id="2147484667" r:id="rId4"/>
    <p:sldLayoutId id="2147484668" r:id="rId5"/>
    <p:sldLayoutId id="2147484669" r:id="rId6"/>
    <p:sldLayoutId id="2147484670" r:id="rId7"/>
    <p:sldLayoutId id="2147484671" r:id="rId8"/>
    <p:sldLayoutId id="2147484672" r:id="rId9"/>
    <p:sldLayoutId id="2147484673" r:id="rId10"/>
    <p:sldLayoutId id="2147484674" r:id="rId11"/>
    <p:sldLayoutId id="2147484675"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7457171-E231-432F-ACCC-63ECCAD47E4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730702774"/>
      </p:ext>
    </p:extLst>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5705DDEE-22E4-49A3-8DA9-6F6D00697E1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638824125"/>
      </p:ext>
    </p:extLst>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327647B4-6B27-4FC3-B234-CFFB7DCF4A28}"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2427914619"/>
      </p:ext>
    </p:extLst>
  </p:cSld>
  <p:clrMap bg1="lt1" tx1="dk1" bg2="lt2" tx2="dk2" accent1="accent1" accent2="accent2" accent3="accent3" accent4="accent4" accent5="accent5" accent6="accent6" hlink="hlink" folHlink="folHlink"/>
  <p:sldLayoutIdLst>
    <p:sldLayoutId id="2147484885" r:id="rId1"/>
    <p:sldLayoutId id="2147484886" r:id="rId2"/>
    <p:sldLayoutId id="2147484887" r:id="rId3"/>
    <p:sldLayoutId id="2147484888" r:id="rId4"/>
    <p:sldLayoutId id="2147484889" r:id="rId5"/>
    <p:sldLayoutId id="2147484890" r:id="rId6"/>
    <p:sldLayoutId id="2147484891" r:id="rId7"/>
    <p:sldLayoutId id="2147484892" r:id="rId8"/>
    <p:sldLayoutId id="2147484893" r:id="rId9"/>
    <p:sldLayoutId id="2147484894" r:id="rId10"/>
    <p:sldLayoutId id="2147484895" r:id="rId11"/>
    <p:sldLayoutId id="2147484896"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AF822124-DCC2-4CD2-89CE-35B584A6EE4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3411601058"/>
      </p:ext>
    </p:extLst>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F822124-DCC2-4CD2-89CE-35B584A6EE4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4124908693"/>
      </p:ext>
    </p:extLst>
  </p:cSld>
  <p:clrMap bg1="lt1" tx1="dk1" bg2="lt2" tx2="dk2" accent1="accent1" accent2="accent2" accent3="accent3" accent4="accent4" accent5="accent5" accent6="accent6" hlink="hlink" folHlink="folHlink"/>
  <p:sldLayoutIdLst>
    <p:sldLayoutId id="2147484937"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 id="2147484948"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7457171-E231-432F-ACCC-63ECCAD47E4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2060834903"/>
      </p:ext>
    </p:extLst>
  </p:cSld>
  <p:clrMap bg1="lt1" tx1="dk1" bg2="lt2" tx2="dk2" accent1="accent1" accent2="accent2" accent3="accent3" accent4="accent4" accent5="accent5" accent6="accent6" hlink="hlink" folHlink="folHlink"/>
  <p:sldLayoutIdLst>
    <p:sldLayoutId id="2147484950" r:id="rId1"/>
    <p:sldLayoutId id="2147484951" r:id="rId2"/>
    <p:sldLayoutId id="2147484952" r:id="rId3"/>
    <p:sldLayoutId id="2147484953" r:id="rId4"/>
    <p:sldLayoutId id="2147484954" r:id="rId5"/>
    <p:sldLayoutId id="2147484955" r:id="rId6"/>
    <p:sldLayoutId id="2147484956" r:id="rId7"/>
    <p:sldLayoutId id="2147484957" r:id="rId8"/>
    <p:sldLayoutId id="2147484958" r:id="rId9"/>
    <p:sldLayoutId id="2147484959" r:id="rId10"/>
    <p:sldLayoutId id="2147484960" r:id="rId11"/>
    <p:sldLayoutId id="2147484961"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A707F849-DE76-43B4-954D-C32FADD80D0D}"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805182732"/>
      </p:ext>
    </p:extLst>
  </p:cSld>
  <p:clrMap bg1="lt1" tx1="dk1" bg2="lt2" tx2="dk2" accent1="accent1" accent2="accent2" accent3="accent3" accent4="accent4" accent5="accent5" accent6="accent6" hlink="hlink" folHlink="folHlink"/>
  <p:sldLayoutIdLst>
    <p:sldLayoutId id="2147484963" r:id="rId1"/>
    <p:sldLayoutId id="2147484964" r:id="rId2"/>
    <p:sldLayoutId id="2147484965" r:id="rId3"/>
    <p:sldLayoutId id="2147484966" r:id="rId4"/>
    <p:sldLayoutId id="2147484967" r:id="rId5"/>
    <p:sldLayoutId id="2147484968" r:id="rId6"/>
    <p:sldLayoutId id="2147484969" r:id="rId7"/>
    <p:sldLayoutId id="2147484970" r:id="rId8"/>
    <p:sldLayoutId id="2147484971" r:id="rId9"/>
    <p:sldLayoutId id="2147484972" r:id="rId10"/>
    <p:sldLayoutId id="2147484973" r:id="rId11"/>
    <p:sldLayoutId id="2147484974"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72A7DBCD-ED65-4400-A310-4C924A085354}"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772712501"/>
      </p:ext>
    </p:extLst>
  </p:cSld>
  <p:clrMap bg1="lt1" tx1="dk1" bg2="lt2" tx2="dk2" accent1="accent1" accent2="accent2" accent3="accent3" accent4="accent4" accent5="accent5" accent6="accent6" hlink="hlink" folHlink="folHlink"/>
  <p:sldLayoutIdLst>
    <p:sldLayoutId id="2147484976" r:id="rId1"/>
    <p:sldLayoutId id="2147484977" r:id="rId2"/>
    <p:sldLayoutId id="2147484978" r:id="rId3"/>
    <p:sldLayoutId id="2147484979" r:id="rId4"/>
    <p:sldLayoutId id="2147484980" r:id="rId5"/>
    <p:sldLayoutId id="2147484981" r:id="rId6"/>
    <p:sldLayoutId id="2147484982" r:id="rId7"/>
    <p:sldLayoutId id="2147484983" r:id="rId8"/>
    <p:sldLayoutId id="2147484984" r:id="rId9"/>
    <p:sldLayoutId id="2147484985" r:id="rId10"/>
    <p:sldLayoutId id="2147484986" r:id="rId11"/>
    <p:sldLayoutId id="2147484987"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812813" y="366184"/>
            <a:ext cx="14630402" cy="1524000"/>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3555" name="Текст 2"/>
          <p:cNvSpPr>
            <a:spLocks noGrp="1"/>
          </p:cNvSpPr>
          <p:nvPr>
            <p:ph type="body" idx="1"/>
          </p:nvPr>
        </p:nvSpPr>
        <p:spPr bwMode="auto">
          <a:xfrm>
            <a:off x="812813" y="2133609"/>
            <a:ext cx="14630402" cy="6034617"/>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12826" y="8475165"/>
            <a:ext cx="3793067" cy="486833"/>
          </a:xfrm>
          <a:prstGeom prst="rect">
            <a:avLst/>
          </a:prstGeom>
        </p:spPr>
        <p:txBody>
          <a:bodyPr vert="horz" lIns="91440" tIns="45721" rIns="91440" bIns="45721" rtlCol="0" anchor="ctr"/>
          <a:lstStyle>
            <a:lvl1pPr algn="l" eaLnBrk="1" fontAlgn="auto" hangingPunct="1">
              <a:spcBef>
                <a:spcPts val="0"/>
              </a:spcBef>
              <a:spcAft>
                <a:spcPts val="0"/>
              </a:spcAft>
              <a:defRPr sz="1600">
                <a:solidFill>
                  <a:prstClr val="black">
                    <a:tint val="75000"/>
                  </a:prstClr>
                </a:solidFill>
                <a:latin typeface="+mn-lt"/>
                <a:cs typeface="+mn-cs"/>
              </a:defRPr>
            </a:lvl1pPr>
          </a:lstStyle>
          <a:p>
            <a:pPr>
              <a:defRPr/>
            </a:pPr>
            <a:fld id="{2BB218ED-39C6-4F29-956A-4F34BD70CD28}" type="datetime1">
              <a:rPr lang="ru-RU" smtClean="0"/>
              <a:pPr>
                <a:defRPr/>
              </a:pPr>
              <a:t>08.08.2022</a:t>
            </a:fld>
            <a:endParaRPr lang="ru-RU"/>
          </a:p>
        </p:txBody>
      </p:sp>
      <p:sp>
        <p:nvSpPr>
          <p:cNvPr id="5" name="Нижний колонтитул 4"/>
          <p:cNvSpPr>
            <a:spLocks noGrp="1"/>
          </p:cNvSpPr>
          <p:nvPr>
            <p:ph type="ftr" sz="quarter" idx="3"/>
          </p:nvPr>
        </p:nvSpPr>
        <p:spPr>
          <a:xfrm>
            <a:off x="5554160" y="8475165"/>
            <a:ext cx="5147733" cy="486833"/>
          </a:xfrm>
          <a:prstGeom prst="rect">
            <a:avLst/>
          </a:prstGeom>
        </p:spPr>
        <p:txBody>
          <a:bodyPr vert="horz" lIns="91440" tIns="45721" rIns="91440" bIns="45721" rtlCol="0" anchor="ctr"/>
          <a:lstStyle>
            <a:lvl1pPr algn="ctr" eaLnBrk="1" fontAlgn="auto" hangingPunct="1">
              <a:spcBef>
                <a:spcPts val="0"/>
              </a:spcBef>
              <a:spcAft>
                <a:spcPts val="0"/>
              </a:spcAft>
              <a:defRPr sz="1600">
                <a:solidFill>
                  <a:prstClr val="black">
                    <a:tint val="75000"/>
                  </a:prst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11650159" y="8475165"/>
            <a:ext cx="3793067"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smtClean="0">
                <a:solidFill>
                  <a:srgbClr val="898989"/>
                </a:solidFill>
                <a:cs typeface="Arial" charset="0"/>
              </a:defRPr>
            </a:lvl1pPr>
          </a:lstStyle>
          <a:p>
            <a:pPr>
              <a:defRPr/>
            </a:pPr>
            <a:fld id="{33A95CC5-1B03-4111-9557-9CC9737B16A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75" r:id="rId12"/>
  </p:sldLayoutIdLst>
  <p:hf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5900">
          <a:solidFill>
            <a:schemeClr val="tx1"/>
          </a:solidFill>
          <a:latin typeface="Calibri" pitchFamily="34" charset="0"/>
        </a:defRPr>
      </a:lvl2pPr>
      <a:lvl3pPr algn="ctr" rtl="0" eaLnBrk="0" fontAlgn="base" hangingPunct="0">
        <a:spcBef>
          <a:spcPct val="0"/>
        </a:spcBef>
        <a:spcAft>
          <a:spcPct val="0"/>
        </a:spcAft>
        <a:defRPr sz="5900">
          <a:solidFill>
            <a:schemeClr val="tx1"/>
          </a:solidFill>
          <a:latin typeface="Calibri" pitchFamily="34" charset="0"/>
        </a:defRPr>
      </a:lvl3pPr>
      <a:lvl4pPr algn="ctr" rtl="0" eaLnBrk="0" fontAlgn="base" hangingPunct="0">
        <a:spcBef>
          <a:spcPct val="0"/>
        </a:spcBef>
        <a:spcAft>
          <a:spcPct val="0"/>
        </a:spcAft>
        <a:defRPr sz="5900">
          <a:solidFill>
            <a:schemeClr val="tx1"/>
          </a:solidFill>
          <a:latin typeface="Calibri" pitchFamily="34" charset="0"/>
        </a:defRPr>
      </a:lvl4pPr>
      <a:lvl5pPr algn="ctr" rtl="0" eaLnBrk="0" fontAlgn="base" hangingPunct="0">
        <a:spcBef>
          <a:spcPct val="0"/>
        </a:spcBef>
        <a:spcAft>
          <a:spcPct val="0"/>
        </a:spcAft>
        <a:defRPr sz="5900">
          <a:solidFill>
            <a:schemeClr val="tx1"/>
          </a:solidFill>
          <a:latin typeface="Calibri" pitchFamily="34" charset="0"/>
        </a:defRPr>
      </a:lvl5pPr>
      <a:lvl6pPr marL="609585" algn="ctr" rtl="0" eaLnBrk="1" fontAlgn="base" hangingPunct="1">
        <a:spcBef>
          <a:spcPct val="0"/>
        </a:spcBef>
        <a:spcAft>
          <a:spcPct val="0"/>
        </a:spcAft>
        <a:defRPr sz="5900">
          <a:solidFill>
            <a:schemeClr val="tx1"/>
          </a:solidFill>
          <a:latin typeface="Calibri" pitchFamily="34" charset="0"/>
        </a:defRPr>
      </a:lvl6pPr>
      <a:lvl7pPr marL="1219165" algn="ctr" rtl="0" eaLnBrk="1" fontAlgn="base" hangingPunct="1">
        <a:spcBef>
          <a:spcPct val="0"/>
        </a:spcBef>
        <a:spcAft>
          <a:spcPct val="0"/>
        </a:spcAft>
        <a:defRPr sz="5900">
          <a:solidFill>
            <a:schemeClr val="tx1"/>
          </a:solidFill>
          <a:latin typeface="Calibri" pitchFamily="34" charset="0"/>
        </a:defRPr>
      </a:lvl7pPr>
      <a:lvl8pPr marL="1828749" algn="ctr" rtl="0" eaLnBrk="1" fontAlgn="base" hangingPunct="1">
        <a:spcBef>
          <a:spcPct val="0"/>
        </a:spcBef>
        <a:spcAft>
          <a:spcPct val="0"/>
        </a:spcAft>
        <a:defRPr sz="5900">
          <a:solidFill>
            <a:schemeClr val="tx1"/>
          </a:solidFill>
          <a:latin typeface="Calibri" pitchFamily="34" charset="0"/>
        </a:defRPr>
      </a:lvl8pPr>
      <a:lvl9pPr marL="2438331" algn="ctr" rtl="0" eaLnBrk="1" fontAlgn="base" hangingPunct="1">
        <a:spcBef>
          <a:spcPct val="0"/>
        </a:spcBef>
        <a:spcAft>
          <a:spcPct val="0"/>
        </a:spcAft>
        <a:defRPr sz="5900">
          <a:solidFill>
            <a:schemeClr val="tx1"/>
          </a:solidFill>
          <a:latin typeface="Calibri" pitchFamily="34" charset="0"/>
        </a:defRPr>
      </a:lvl9pPr>
    </p:titleStyle>
    <p:bodyStyle>
      <a:lvl1pPr marL="457187" indent="-457187" algn="l" rtl="0" eaLnBrk="0" fontAlgn="base" hangingPunct="0">
        <a:spcBef>
          <a:spcPct val="20000"/>
        </a:spcBef>
        <a:spcAft>
          <a:spcPct val="0"/>
        </a:spcAft>
        <a:buFont typeface="Arial" charset="0"/>
        <a:buChar char="•"/>
        <a:defRPr sz="4300" kern="1200">
          <a:solidFill>
            <a:schemeClr val="tx1"/>
          </a:solidFill>
          <a:latin typeface="+mn-lt"/>
          <a:ea typeface="+mn-ea"/>
          <a:cs typeface="+mn-cs"/>
        </a:defRPr>
      </a:lvl1pPr>
      <a:lvl2pPr marL="990574" indent="-380990" algn="l" rtl="0" eaLnBrk="0" fontAlgn="base" hangingPunct="0">
        <a:spcBef>
          <a:spcPct val="20000"/>
        </a:spcBef>
        <a:spcAft>
          <a:spcPct val="0"/>
        </a:spcAft>
        <a:buFont typeface="Arial" charset="0"/>
        <a:buChar char="–"/>
        <a:defRPr sz="3800" kern="1200">
          <a:solidFill>
            <a:schemeClr val="tx1"/>
          </a:solidFill>
          <a:latin typeface="+mn-lt"/>
          <a:ea typeface="+mn-ea"/>
          <a:cs typeface="+mn-cs"/>
        </a:defRPr>
      </a:lvl2pPr>
      <a:lvl3pPr marL="1523957" indent="-304792"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3pPr>
      <a:lvl4pPr marL="2133539" indent="-3047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4pPr>
      <a:lvl5pPr marL="2743123" indent="-304792" algn="l" rtl="0" eaLnBrk="0" fontAlgn="base" hangingPunct="0">
        <a:spcBef>
          <a:spcPct val="20000"/>
        </a:spcBef>
        <a:spcAft>
          <a:spcPct val="0"/>
        </a:spcAft>
        <a:buFont typeface="Arial" charset="0"/>
        <a:buChar char="»"/>
        <a:defRPr sz="2700" kern="1200">
          <a:solidFill>
            <a:schemeClr val="tx1"/>
          </a:solidFill>
          <a:latin typeface="+mn-lt"/>
          <a:ea typeface="+mn-ea"/>
          <a:cs typeface="+mn-cs"/>
        </a:defRPr>
      </a:lvl5pPr>
      <a:lvl6pPr marL="3352706" indent="-304792" algn="l" defTabSz="12191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290" indent="-304792" algn="l" defTabSz="12191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72" indent="-304792" algn="l" defTabSz="12191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55" indent="-304792" algn="l" defTabSz="12191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ru-RU"/>
      </a:defPPr>
      <a:lvl1pPr marL="0" algn="l" defTabSz="1219165" rtl="0" eaLnBrk="1" latinLnBrk="0" hangingPunct="1">
        <a:defRPr sz="2400" kern="1200">
          <a:solidFill>
            <a:schemeClr val="tx1"/>
          </a:solidFill>
          <a:latin typeface="+mn-lt"/>
          <a:ea typeface="+mn-ea"/>
          <a:cs typeface="+mn-cs"/>
        </a:defRPr>
      </a:lvl1pPr>
      <a:lvl2pPr marL="609585" algn="l" defTabSz="1219165" rtl="0" eaLnBrk="1" latinLnBrk="0" hangingPunct="1">
        <a:defRPr sz="2400" kern="1200">
          <a:solidFill>
            <a:schemeClr val="tx1"/>
          </a:solidFill>
          <a:latin typeface="+mn-lt"/>
          <a:ea typeface="+mn-ea"/>
          <a:cs typeface="+mn-cs"/>
        </a:defRPr>
      </a:lvl2pPr>
      <a:lvl3pPr marL="1219165" algn="l" defTabSz="1219165" rtl="0" eaLnBrk="1" latinLnBrk="0" hangingPunct="1">
        <a:defRPr sz="2400" kern="1200">
          <a:solidFill>
            <a:schemeClr val="tx1"/>
          </a:solidFill>
          <a:latin typeface="+mn-lt"/>
          <a:ea typeface="+mn-ea"/>
          <a:cs typeface="+mn-cs"/>
        </a:defRPr>
      </a:lvl3pPr>
      <a:lvl4pPr marL="1828749" algn="l" defTabSz="1219165" rtl="0" eaLnBrk="1" latinLnBrk="0" hangingPunct="1">
        <a:defRPr sz="2400" kern="1200">
          <a:solidFill>
            <a:schemeClr val="tx1"/>
          </a:solidFill>
          <a:latin typeface="+mn-lt"/>
          <a:ea typeface="+mn-ea"/>
          <a:cs typeface="+mn-cs"/>
        </a:defRPr>
      </a:lvl4pPr>
      <a:lvl5pPr marL="2438331" algn="l" defTabSz="1219165" rtl="0" eaLnBrk="1" latinLnBrk="0" hangingPunct="1">
        <a:defRPr sz="2400" kern="1200">
          <a:solidFill>
            <a:schemeClr val="tx1"/>
          </a:solidFill>
          <a:latin typeface="+mn-lt"/>
          <a:ea typeface="+mn-ea"/>
          <a:cs typeface="+mn-cs"/>
        </a:defRPr>
      </a:lvl5pPr>
      <a:lvl6pPr marL="3047914" algn="l" defTabSz="1219165" rtl="0" eaLnBrk="1" latinLnBrk="0" hangingPunct="1">
        <a:defRPr sz="2400" kern="1200">
          <a:solidFill>
            <a:schemeClr val="tx1"/>
          </a:solidFill>
          <a:latin typeface="+mn-lt"/>
          <a:ea typeface="+mn-ea"/>
          <a:cs typeface="+mn-cs"/>
        </a:defRPr>
      </a:lvl6pPr>
      <a:lvl7pPr marL="3657500" algn="l" defTabSz="1219165" rtl="0" eaLnBrk="1" latinLnBrk="0" hangingPunct="1">
        <a:defRPr sz="2400" kern="1200">
          <a:solidFill>
            <a:schemeClr val="tx1"/>
          </a:solidFill>
          <a:latin typeface="+mn-lt"/>
          <a:ea typeface="+mn-ea"/>
          <a:cs typeface="+mn-cs"/>
        </a:defRPr>
      </a:lvl7pPr>
      <a:lvl8pPr marL="4267081" algn="l" defTabSz="1219165" rtl="0" eaLnBrk="1" latinLnBrk="0" hangingPunct="1">
        <a:defRPr sz="2400" kern="1200">
          <a:solidFill>
            <a:schemeClr val="tx1"/>
          </a:solidFill>
          <a:latin typeface="+mn-lt"/>
          <a:ea typeface="+mn-ea"/>
          <a:cs typeface="+mn-cs"/>
        </a:defRPr>
      </a:lvl8pPr>
      <a:lvl9pPr marL="4876663" algn="l" defTabSz="1219165"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608E335C-2C0F-44F5-BC6F-14C9832D133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2510335038"/>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AF822124-DCC2-4CD2-89CE-35B584A6EE4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1275728520"/>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F822124-DCC2-4CD2-89CE-35B584A6EE4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496729577"/>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8"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7457171-E231-432F-ACCC-63ECCAD47E4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2114575133"/>
      </p:ext>
    </p:extLst>
  </p:cSld>
  <p:clrMap bg1="lt1" tx1="dk1" bg2="lt2" tx2="dk2" accent1="accent1" accent2="accent2" accent3="accent3" accent4="accent4" accent5="accent5" accent6="accent6" hlink="hlink" folHlink="folHlink"/>
  <p:sldLayoutIdLst>
    <p:sldLayoutId id="2147485106" r:id="rId1"/>
    <p:sldLayoutId id="2147485107" r:id="rId2"/>
    <p:sldLayoutId id="2147485108" r:id="rId3"/>
    <p:sldLayoutId id="2147485109" r:id="rId4"/>
    <p:sldLayoutId id="2147485110" r:id="rId5"/>
    <p:sldLayoutId id="2147485111" r:id="rId6"/>
    <p:sldLayoutId id="2147485112" r:id="rId7"/>
    <p:sldLayoutId id="2147485113" r:id="rId8"/>
    <p:sldLayoutId id="2147485114" r:id="rId9"/>
    <p:sldLayoutId id="2147485115" r:id="rId10"/>
    <p:sldLayoutId id="2147485116" r:id="rId11"/>
    <p:sldLayoutId id="2147485117"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7457171-E231-432F-ACCC-63ECCAD47E4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969447019"/>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A707F849-DE76-43B4-954D-C32FADD80D0D}"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1544120950"/>
      </p:ext>
    </p:extLst>
  </p:cSld>
  <p:clrMap bg1="lt1" tx1="dk1" bg2="lt2" tx2="dk2" accent1="accent1" accent2="accent2" accent3="accent3" accent4="accent4" accent5="accent5" accent6="accent6" hlink="hlink" folHlink="folHlink"/>
  <p:sldLayoutIdLst>
    <p:sldLayoutId id="2147485210" r:id="rId1"/>
    <p:sldLayoutId id="2147485211" r:id="rId2"/>
    <p:sldLayoutId id="2147485212" r:id="rId3"/>
    <p:sldLayoutId id="2147485213" r:id="rId4"/>
    <p:sldLayoutId id="2147485214" r:id="rId5"/>
    <p:sldLayoutId id="2147485215" r:id="rId6"/>
    <p:sldLayoutId id="2147485216" r:id="rId7"/>
    <p:sldLayoutId id="2147485217" r:id="rId8"/>
    <p:sldLayoutId id="2147485218" r:id="rId9"/>
    <p:sldLayoutId id="2147485219" r:id="rId10"/>
    <p:sldLayoutId id="2147485220" r:id="rId11"/>
    <p:sldLayoutId id="2147485221"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1083758" y="304800"/>
            <a:ext cx="14494933" cy="1320800"/>
          </a:xfrm>
          <a:prstGeom prst="rect">
            <a:avLst/>
          </a:prstGeom>
        </p:spPr>
        <p:txBody>
          <a:bodyPr vert="horz" lIns="145143" tIns="72571" rIns="145143" bIns="72571"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1089178" y="2133600"/>
            <a:ext cx="14494933" cy="6035040"/>
          </a:xfrm>
          <a:prstGeom prst="rect">
            <a:avLst/>
          </a:prstGeom>
        </p:spPr>
        <p:txBody>
          <a:bodyPr vert="horz" lIns="145143" tIns="72571" rIns="145143" bIns="72571">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10837335" y="8331229"/>
            <a:ext cx="4741333" cy="486833"/>
          </a:xfrm>
          <a:prstGeom prst="rect">
            <a:avLst/>
          </a:prstGeom>
        </p:spPr>
        <p:txBody>
          <a:bodyPr vert="horz" lIns="145143" tIns="72571" rIns="145143" bIns="72571" anchor="ctr" anchorCtr="0"/>
          <a:lstStyle>
            <a:lvl1pPr algn="l" eaLnBrk="1" latinLnBrk="0" hangingPunct="1">
              <a:defRPr kumimoji="0" sz="2200">
                <a:solidFill>
                  <a:schemeClr val="tx2"/>
                </a:solidFill>
              </a:defRPr>
            </a:lvl1pPr>
          </a:lstStyle>
          <a:p>
            <a:pPr>
              <a:defRPr/>
            </a:pPr>
            <a:fld id="{EFEA7B08-950C-4919-BA60-B6A8EBBDA4F0}" type="datetime1">
              <a:rPr lang="ru-RU" smtClean="0">
                <a:solidFill>
                  <a:srgbClr val="444D26"/>
                </a:solidFill>
              </a:rPr>
              <a:pPr>
                <a:defRPr/>
              </a:pPr>
              <a:t>08.08.2022</a:t>
            </a:fld>
            <a:endParaRPr lang="ru-RU" dirty="0">
              <a:solidFill>
                <a:srgbClr val="444D26"/>
              </a:solidFill>
            </a:endParaRPr>
          </a:p>
        </p:txBody>
      </p:sp>
      <p:sp>
        <p:nvSpPr>
          <p:cNvPr id="3" name="Нижний колонтитул 2"/>
          <p:cNvSpPr>
            <a:spLocks noGrp="1"/>
          </p:cNvSpPr>
          <p:nvPr>
            <p:ph type="ftr" sz="quarter" idx="3"/>
          </p:nvPr>
        </p:nvSpPr>
        <p:spPr>
          <a:xfrm>
            <a:off x="1083762" y="8330971"/>
            <a:ext cx="9637481" cy="486833"/>
          </a:xfrm>
          <a:prstGeom prst="rect">
            <a:avLst/>
          </a:prstGeom>
        </p:spPr>
        <p:txBody>
          <a:bodyPr vert="horz" lIns="145143" tIns="72571" rIns="145143" bIns="72571" anchor="ctr"/>
          <a:lstStyle>
            <a:lvl1pPr algn="r" eaLnBrk="1" latinLnBrk="0" hangingPunct="1">
              <a:defRPr kumimoji="0" sz="2200">
                <a:solidFill>
                  <a:schemeClr val="tx2"/>
                </a:solidFill>
              </a:defRPr>
            </a:lvl1pPr>
          </a:lstStyle>
          <a:p>
            <a:pPr>
              <a:defRPr/>
            </a:pPr>
            <a:endParaRPr lang="ru-RU">
              <a:solidFill>
                <a:srgbClr val="444D26"/>
              </a:solidFill>
            </a:endParaRPr>
          </a:p>
        </p:txBody>
      </p:sp>
      <p:sp>
        <p:nvSpPr>
          <p:cNvPr id="7" name="Прямоугольник 6"/>
          <p:cNvSpPr/>
          <p:nvPr/>
        </p:nvSpPr>
        <p:spPr bwMode="white">
          <a:xfrm>
            <a:off x="23" y="1645920"/>
            <a:ext cx="16256000" cy="42672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8" name="Прямоугольник 7"/>
          <p:cNvSpPr/>
          <p:nvPr/>
        </p:nvSpPr>
        <p:spPr>
          <a:xfrm>
            <a:off x="26" y="1706880"/>
            <a:ext cx="948267"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9" name="Прямоугольник 8"/>
          <p:cNvSpPr/>
          <p:nvPr/>
        </p:nvSpPr>
        <p:spPr>
          <a:xfrm>
            <a:off x="1049885" y="1706880"/>
            <a:ext cx="15206133"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45143" tIns="72571" rIns="145143" bIns="72571" anchor="ctr"/>
          <a:lstStyle/>
          <a:p>
            <a:pPr algn="ctr" eaLnBrk="1" hangingPunct="1"/>
            <a:endParaRPr lang="en-US">
              <a:solidFill>
                <a:prstClr val="white"/>
              </a:solidFill>
            </a:endParaRPr>
          </a:p>
        </p:txBody>
      </p:sp>
      <p:sp>
        <p:nvSpPr>
          <p:cNvPr id="23" name="Номер слайда 22"/>
          <p:cNvSpPr>
            <a:spLocks noGrp="1"/>
          </p:cNvSpPr>
          <p:nvPr>
            <p:ph type="sldNum" sz="quarter" idx="4"/>
          </p:nvPr>
        </p:nvSpPr>
        <p:spPr>
          <a:xfrm>
            <a:off x="26" y="1696296"/>
            <a:ext cx="948267" cy="325968"/>
          </a:xfrm>
          <a:prstGeom prst="rect">
            <a:avLst/>
          </a:prstGeom>
        </p:spPr>
        <p:txBody>
          <a:bodyPr vert="horz" lIns="145143" tIns="72571" rIns="145143" bIns="72571" anchor="ctr" anchorCtr="0">
            <a:normAutofit/>
          </a:bodyPr>
          <a:lstStyle>
            <a:lvl1pPr algn="ctr" eaLnBrk="1" latinLnBrk="0" hangingPunct="1">
              <a:defRPr kumimoji="0" sz="2200" b="1">
                <a:solidFill>
                  <a:srgbClr val="FFFFFF"/>
                </a:solidFill>
              </a:defRPr>
            </a:lvl1pPr>
          </a:lstStyle>
          <a:p>
            <a:pPr>
              <a:defRPr/>
            </a:pPr>
            <a:fld id="{67B6575A-624C-422A-8D43-FC40E2331F41}" type="slidenum">
              <a:rPr lang="ru-RU" altLang="ru-RU" smtClean="0"/>
              <a:pPr>
                <a:defRPr/>
              </a:pPr>
              <a:t>‹#›</a:t>
            </a:fld>
            <a:endParaRPr lang="ru-RU" altLang="ru-RU"/>
          </a:p>
        </p:txBody>
      </p:sp>
    </p:spTree>
    <p:extLst>
      <p:ext uri="{BB962C8B-B14F-4D97-AF65-F5344CB8AC3E}">
        <p14:creationId xmlns:p14="http://schemas.microsoft.com/office/powerpoint/2010/main" val="4183462475"/>
      </p:ext>
    </p:extLst>
  </p:cSld>
  <p:clrMap bg1="lt1" tx1="dk1" bg2="lt2" tx2="dk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Lst>
  <p:transition spd="med">
    <p:fade/>
  </p:transition>
  <p:hf hdr="0" ftr="0" dt="0"/>
  <p:txStyles>
    <p:titleStyle>
      <a:lvl1pPr algn="l" rtl="0" eaLnBrk="1" latinLnBrk="0" hangingPunct="1">
        <a:spcBef>
          <a:spcPct val="0"/>
        </a:spcBef>
        <a:buNone/>
        <a:defRPr kumimoji="0" sz="7000" kern="1200">
          <a:solidFill>
            <a:schemeClr val="tx2"/>
          </a:solidFill>
          <a:latin typeface="+mj-lt"/>
          <a:ea typeface="+mj-ea"/>
          <a:cs typeface="+mj-cs"/>
        </a:defRPr>
      </a:lvl1pPr>
    </p:titleStyle>
    <p:bodyStyle>
      <a:lvl1pPr marL="507998" indent="-507998" algn="l" rtl="0" eaLnBrk="1" latinLnBrk="0" hangingPunct="1">
        <a:spcBef>
          <a:spcPts val="1111"/>
        </a:spcBef>
        <a:buClr>
          <a:schemeClr val="accent2"/>
        </a:buClr>
        <a:buSzPct val="60000"/>
        <a:buFont typeface="Wingdings"/>
        <a:buChar char=""/>
        <a:defRPr kumimoji="0" sz="4600" kern="1200">
          <a:solidFill>
            <a:schemeClr val="tx1"/>
          </a:solidFill>
          <a:latin typeface="+mn-lt"/>
          <a:ea typeface="+mn-ea"/>
          <a:cs typeface="+mn-cs"/>
        </a:defRPr>
      </a:lvl1pPr>
      <a:lvl2pPr marL="1015994" indent="-435428" algn="l" rtl="0" eaLnBrk="1" latinLnBrk="0" hangingPunct="1">
        <a:spcBef>
          <a:spcPts val="873"/>
        </a:spcBef>
        <a:buClr>
          <a:schemeClr val="accent1"/>
        </a:buClr>
        <a:buSzPct val="70000"/>
        <a:buFont typeface="Wingdings 2"/>
        <a:buChar char=""/>
        <a:defRPr kumimoji="0" sz="4100" kern="1200">
          <a:solidFill>
            <a:schemeClr val="tx1"/>
          </a:solidFill>
          <a:latin typeface="+mn-lt"/>
          <a:ea typeface="+mn-ea"/>
          <a:cs typeface="+mn-cs"/>
        </a:defRPr>
      </a:lvl2pPr>
      <a:lvl3pPr marL="1451422" indent="-362857" algn="l" rtl="0" eaLnBrk="1" latinLnBrk="0" hangingPunct="1">
        <a:spcBef>
          <a:spcPts val="794"/>
        </a:spcBef>
        <a:buClr>
          <a:schemeClr val="accent2"/>
        </a:buClr>
        <a:buSzPct val="75000"/>
        <a:buFont typeface="Wingdings"/>
        <a:buChar char=""/>
        <a:defRPr kumimoji="0" sz="3700" kern="1200">
          <a:solidFill>
            <a:schemeClr val="tx1"/>
          </a:solidFill>
          <a:latin typeface="+mn-lt"/>
          <a:ea typeface="+mn-ea"/>
          <a:cs typeface="+mn-cs"/>
        </a:defRPr>
      </a:lvl3pPr>
      <a:lvl4pPr marL="2177136" indent="-362857" algn="l" rtl="0" eaLnBrk="1" latinLnBrk="0" hangingPunct="1">
        <a:spcBef>
          <a:spcPts val="635"/>
        </a:spcBef>
        <a:buClr>
          <a:schemeClr val="accent3"/>
        </a:buClr>
        <a:buSzPct val="75000"/>
        <a:buFont typeface="Wingdings"/>
        <a:buChar char=""/>
        <a:defRPr kumimoji="0" sz="3200" kern="1200">
          <a:solidFill>
            <a:schemeClr val="tx1"/>
          </a:solidFill>
          <a:latin typeface="+mn-lt"/>
          <a:ea typeface="+mn-ea"/>
          <a:cs typeface="+mn-cs"/>
        </a:defRPr>
      </a:lvl4pPr>
      <a:lvl5pPr marL="2902845" indent="-362857" algn="l" rtl="0" eaLnBrk="1" latinLnBrk="0" hangingPunct="1">
        <a:spcBef>
          <a:spcPts val="635"/>
        </a:spcBef>
        <a:buClr>
          <a:schemeClr val="accent4"/>
        </a:buClr>
        <a:buSzPct val="65000"/>
        <a:buFont typeface="Wingdings"/>
        <a:buChar char=""/>
        <a:defRPr kumimoji="0" sz="3200" kern="1200">
          <a:solidFill>
            <a:schemeClr val="tx1"/>
          </a:solidFill>
          <a:latin typeface="+mn-lt"/>
          <a:ea typeface="+mn-ea"/>
          <a:cs typeface="+mn-cs"/>
        </a:defRPr>
      </a:lvl5pPr>
      <a:lvl6pPr marL="3338273" indent="-362857" algn="l" rtl="0" eaLnBrk="1" latinLnBrk="0" hangingPunct="1">
        <a:spcBef>
          <a:spcPct val="20000"/>
        </a:spcBef>
        <a:buClr>
          <a:schemeClr val="accent1"/>
        </a:buClr>
        <a:buFont typeface="Wingdings"/>
        <a:buChar char="§"/>
        <a:defRPr kumimoji="0" sz="2900" kern="1200" baseline="0">
          <a:solidFill>
            <a:schemeClr val="tx1"/>
          </a:solidFill>
          <a:latin typeface="+mn-lt"/>
          <a:ea typeface="+mn-ea"/>
          <a:cs typeface="+mn-cs"/>
        </a:defRPr>
      </a:lvl6pPr>
      <a:lvl7pPr marL="3773699" indent="-362857" algn="l" rtl="0" eaLnBrk="1" latinLnBrk="0" hangingPunct="1">
        <a:spcBef>
          <a:spcPct val="20000"/>
        </a:spcBef>
        <a:buClr>
          <a:schemeClr val="accent2"/>
        </a:buClr>
        <a:buFont typeface="Wingdings"/>
        <a:buChar char="§"/>
        <a:defRPr kumimoji="0" sz="2900" kern="1200" baseline="0">
          <a:solidFill>
            <a:schemeClr val="tx1"/>
          </a:solidFill>
          <a:latin typeface="+mn-lt"/>
          <a:ea typeface="+mn-ea"/>
          <a:cs typeface="+mn-cs"/>
        </a:defRPr>
      </a:lvl7pPr>
      <a:lvl8pPr marL="4209128" indent="-362857" algn="l" rtl="0" eaLnBrk="1" latinLnBrk="0" hangingPunct="1">
        <a:spcBef>
          <a:spcPct val="20000"/>
        </a:spcBef>
        <a:buClr>
          <a:schemeClr val="accent3"/>
        </a:buClr>
        <a:buFont typeface="Wingdings"/>
        <a:buChar char="§"/>
        <a:defRPr kumimoji="0" sz="2900" kern="1200" baseline="0">
          <a:solidFill>
            <a:schemeClr val="tx1"/>
          </a:solidFill>
          <a:latin typeface="+mn-lt"/>
          <a:ea typeface="+mn-ea"/>
          <a:cs typeface="+mn-cs"/>
        </a:defRPr>
      </a:lvl8pPr>
      <a:lvl9pPr marL="4644552" indent="-362857" algn="l" rtl="0" eaLnBrk="1" latinLnBrk="0" hangingPunct="1">
        <a:spcBef>
          <a:spcPct val="20000"/>
        </a:spcBef>
        <a:buClr>
          <a:schemeClr val="accent4"/>
        </a:buClr>
        <a:buFont typeface="Wingdings"/>
        <a:buChar char="§"/>
        <a:defRPr kumimoji="0" sz="2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725714" algn="l" rtl="0" eaLnBrk="1" latinLnBrk="0" hangingPunct="1">
        <a:defRPr kumimoji="0" kern="1200">
          <a:solidFill>
            <a:schemeClr val="tx1"/>
          </a:solidFill>
          <a:latin typeface="+mn-lt"/>
          <a:ea typeface="+mn-ea"/>
          <a:cs typeface="+mn-cs"/>
        </a:defRPr>
      </a:lvl2pPr>
      <a:lvl3pPr marL="1451422" algn="l" rtl="0" eaLnBrk="1" latinLnBrk="0" hangingPunct="1">
        <a:defRPr kumimoji="0" kern="1200">
          <a:solidFill>
            <a:schemeClr val="tx1"/>
          </a:solidFill>
          <a:latin typeface="+mn-lt"/>
          <a:ea typeface="+mn-ea"/>
          <a:cs typeface="+mn-cs"/>
        </a:defRPr>
      </a:lvl3pPr>
      <a:lvl4pPr marL="2177136" algn="l" rtl="0" eaLnBrk="1" latinLnBrk="0" hangingPunct="1">
        <a:defRPr kumimoji="0" kern="1200">
          <a:solidFill>
            <a:schemeClr val="tx1"/>
          </a:solidFill>
          <a:latin typeface="+mn-lt"/>
          <a:ea typeface="+mn-ea"/>
          <a:cs typeface="+mn-cs"/>
        </a:defRPr>
      </a:lvl4pPr>
      <a:lvl5pPr marL="2902845" algn="l" rtl="0" eaLnBrk="1" latinLnBrk="0" hangingPunct="1">
        <a:defRPr kumimoji="0" kern="1200">
          <a:solidFill>
            <a:schemeClr val="tx1"/>
          </a:solidFill>
          <a:latin typeface="+mn-lt"/>
          <a:ea typeface="+mn-ea"/>
          <a:cs typeface="+mn-cs"/>
        </a:defRPr>
      </a:lvl5pPr>
      <a:lvl6pPr marL="3628557" algn="l" rtl="0" eaLnBrk="1" latinLnBrk="0" hangingPunct="1">
        <a:defRPr kumimoji="0" kern="1200">
          <a:solidFill>
            <a:schemeClr val="tx1"/>
          </a:solidFill>
          <a:latin typeface="+mn-lt"/>
          <a:ea typeface="+mn-ea"/>
          <a:cs typeface="+mn-cs"/>
        </a:defRPr>
      </a:lvl6pPr>
      <a:lvl7pPr marL="4354269" algn="l" rtl="0" eaLnBrk="1" latinLnBrk="0" hangingPunct="1">
        <a:defRPr kumimoji="0" kern="1200">
          <a:solidFill>
            <a:schemeClr val="tx1"/>
          </a:solidFill>
          <a:latin typeface="+mn-lt"/>
          <a:ea typeface="+mn-ea"/>
          <a:cs typeface="+mn-cs"/>
        </a:defRPr>
      </a:lvl7pPr>
      <a:lvl8pPr marL="5079981" algn="l" rtl="0" eaLnBrk="1" latinLnBrk="0" hangingPunct="1">
        <a:defRPr kumimoji="0" kern="1200">
          <a:solidFill>
            <a:schemeClr val="tx1"/>
          </a:solidFill>
          <a:latin typeface="+mn-lt"/>
          <a:ea typeface="+mn-ea"/>
          <a:cs typeface="+mn-cs"/>
        </a:defRPr>
      </a:lvl8pPr>
      <a:lvl9pPr marL="5805689" algn="l" rtl="0" eaLnBrk="1" latinLnBrk="0" hangingPunct="1">
        <a:defRPr kumimoji="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327647B4-6B27-4FC3-B234-CFFB7DCF4A28}"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1326395293"/>
      </p:ext>
    </p:extLst>
  </p:cSld>
  <p:clrMap bg1="lt1" tx1="dk1" bg2="lt2" tx2="dk2" accent1="accent1" accent2="accent2" accent3="accent3" accent4="accent4" accent5="accent5" accent6="accent6" hlink="hlink" folHlink="folHlink"/>
  <p:sldLayoutIdLst>
    <p:sldLayoutId id="2147485287" r:id="rId1"/>
    <p:sldLayoutId id="2147485288" r:id="rId2"/>
    <p:sldLayoutId id="2147485289" r:id="rId3"/>
    <p:sldLayoutId id="2147485290" r:id="rId4"/>
    <p:sldLayoutId id="2147485291" r:id="rId5"/>
    <p:sldLayoutId id="2147485292" r:id="rId6"/>
    <p:sldLayoutId id="2147485293" r:id="rId7"/>
    <p:sldLayoutId id="2147485294" r:id="rId8"/>
    <p:sldLayoutId id="2147485295" r:id="rId9"/>
    <p:sldLayoutId id="2147485296" r:id="rId10"/>
    <p:sldLayoutId id="2147485297" r:id="rId11"/>
    <p:sldLayoutId id="2147485298" r:id="rId12"/>
    <p:sldLayoutId id="2147485299" r:id="rId13"/>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1525ABC-EEDE-44A7-8542-A0619F47E1D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813117091"/>
      </p:ext>
    </p:extLst>
  </p:cSld>
  <p:clrMap bg1="lt1" tx1="dk1" bg2="lt2" tx2="dk2" accent1="accent1" accent2="accent2" accent3="accent3" accent4="accent4" accent5="accent5" accent6="accent6" hlink="hlink" folHlink="folHlink"/>
  <p:sldLayoutIdLst>
    <p:sldLayoutId id="2147485549" r:id="rId1"/>
    <p:sldLayoutId id="2147485550" r:id="rId2"/>
    <p:sldLayoutId id="2147485551" r:id="rId3"/>
    <p:sldLayoutId id="2147485552" r:id="rId4"/>
    <p:sldLayoutId id="2147485553" r:id="rId5"/>
    <p:sldLayoutId id="2147485554" r:id="rId6"/>
    <p:sldLayoutId id="2147485555" r:id="rId7"/>
    <p:sldLayoutId id="2147485556" r:id="rId8"/>
    <p:sldLayoutId id="2147485557" r:id="rId9"/>
    <p:sldLayoutId id="2147485558" r:id="rId10"/>
    <p:sldLayoutId id="2147485559" r:id="rId11"/>
    <p:sldLayoutId id="2147485560"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B7457171-E231-432F-ACCC-63ECCAD47E49}"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509792486"/>
      </p:ext>
    </p:extLst>
  </p:cSld>
  <p:clrMap bg1="lt1" tx1="dk1" bg2="lt2" tx2="dk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 id="2147485663" r:id="rId11"/>
    <p:sldLayoutId id="2147485664"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4579"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5E116998-0D37-4856-9214-2DBDCEE525DE}"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9BD53314-FFFF-42BD-A217-EE7B7323C2AE}"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A707F849-DE76-43B4-954D-C32FADD80D0D}"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3575196284"/>
      </p:ext>
    </p:extLst>
  </p:cSld>
  <p:clrMap bg1="lt1" tx1="dk1" bg2="lt2" tx2="dk2" accent1="accent1" accent2="accent2" accent3="accent3" accent4="accent4" accent5="accent5" accent6="accent6" hlink="hlink" folHlink="folHlink"/>
  <p:sldLayoutIdLst>
    <p:sldLayoutId id="2147485692" r:id="rId1"/>
    <p:sldLayoutId id="2147485693" r:id="rId2"/>
    <p:sldLayoutId id="2147485694" r:id="rId3"/>
    <p:sldLayoutId id="2147485695" r:id="rId4"/>
    <p:sldLayoutId id="2147485696" r:id="rId5"/>
    <p:sldLayoutId id="2147485697" r:id="rId6"/>
    <p:sldLayoutId id="2147485698" r:id="rId7"/>
    <p:sldLayoutId id="2147485699" r:id="rId8"/>
    <p:sldLayoutId id="2147485700" r:id="rId9"/>
    <p:sldLayoutId id="2147485701" r:id="rId10"/>
    <p:sldLayoutId id="2147485702" r:id="rId11"/>
    <p:sldLayoutId id="2147485703"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AF822124-DCC2-4CD2-89CE-35B584A6EE4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3857228560"/>
      </p:ext>
    </p:extLst>
  </p:cSld>
  <p:clrMap bg1="lt1" tx1="dk1" bg2="lt2" tx2="dk2" accent1="accent1" accent2="accent2" accent3="accent3" accent4="accent4" accent5="accent5" accent6="accent6" hlink="hlink" folHlink="folHlink"/>
  <p:sldLayoutIdLst>
    <p:sldLayoutId id="2147485783" r:id="rId1"/>
    <p:sldLayoutId id="2147485784" r:id="rId2"/>
    <p:sldLayoutId id="2147485785" r:id="rId3"/>
    <p:sldLayoutId id="2147485786" r:id="rId4"/>
    <p:sldLayoutId id="2147485787" r:id="rId5"/>
    <p:sldLayoutId id="2147485788" r:id="rId6"/>
    <p:sldLayoutId id="2147485789" r:id="rId7"/>
    <p:sldLayoutId id="2147485790" r:id="rId8"/>
    <p:sldLayoutId id="2147485791" r:id="rId9"/>
    <p:sldLayoutId id="2147485792" r:id="rId10"/>
    <p:sldLayoutId id="2147485793" r:id="rId11"/>
    <p:sldLayoutId id="2147485794"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5" y="486843"/>
            <a:ext cx="14020800" cy="1767417"/>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5" y="2434167"/>
            <a:ext cx="14020800" cy="5801785"/>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4"/>
            <a:ext cx="3657600" cy="486834"/>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72A7DBCD-ED65-4400-A310-4C924A085354}"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5" y="8475164"/>
            <a:ext cx="5486400" cy="486834"/>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6" y="8475164"/>
            <a:ext cx="4639735" cy="486834"/>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3411711494"/>
      </p:ext>
    </p:extLst>
  </p:cSld>
  <p:clrMap bg1="lt1" tx1="dk1" bg2="lt2" tx2="dk2" accent1="accent1" accent2="accent2" accent3="accent3" accent4="accent4" accent5="accent5" accent6="accent6" hlink="hlink" folHlink="folHlink"/>
  <p:sldLayoutIdLst>
    <p:sldLayoutId id="2147485796" r:id="rId1"/>
    <p:sldLayoutId id="2147485797" r:id="rId2"/>
    <p:sldLayoutId id="2147485798" r:id="rId3"/>
    <p:sldLayoutId id="2147485799" r:id="rId4"/>
    <p:sldLayoutId id="2147485800" r:id="rId5"/>
    <p:sldLayoutId id="2147485801" r:id="rId6"/>
    <p:sldLayoutId id="2147485802" r:id="rId7"/>
    <p:sldLayoutId id="2147485803" r:id="rId8"/>
    <p:sldLayoutId id="2147485804" r:id="rId9"/>
    <p:sldLayoutId id="2147485805" r:id="rId10"/>
    <p:sldLayoutId id="2147485806" r:id="rId11"/>
    <p:sldLayoutId id="2147485807" r:id="rId12"/>
  </p:sldLayoutIdLst>
  <p:transition spd="med">
    <p:fade/>
  </p:transition>
  <p:hf hdr="0" ftr="0" dt="0"/>
  <p:txStyles>
    <p:titleStyle>
      <a:lvl1pPr algn="l" defTabSz="91221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1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59"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11"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668"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224" algn="l" defTabSz="91221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68" indent="-226468" algn="l" defTabSz="912218" rtl="0" eaLnBrk="0" fontAlgn="base" hangingPunct="0">
        <a:lnSpc>
          <a:spcPct val="90000"/>
        </a:lnSpc>
        <a:spcBef>
          <a:spcPts val="1001"/>
        </a:spcBef>
        <a:spcAft>
          <a:spcPct val="0"/>
        </a:spcAft>
        <a:buFont typeface="Arial" charset="0"/>
        <a:buChar char="•"/>
        <a:defRPr sz="2800" kern="1200">
          <a:solidFill>
            <a:schemeClr val="tx1"/>
          </a:solidFill>
          <a:latin typeface="+mn-lt"/>
          <a:ea typeface="+mn-ea"/>
          <a:cs typeface="+mn-cs"/>
        </a:defRPr>
      </a:lvl1pPr>
      <a:lvl2pPr marL="683636" indent="-226468" algn="l" defTabSz="912218" rtl="0" eaLnBrk="0" fontAlgn="base" hangingPunct="0">
        <a:lnSpc>
          <a:spcPct val="90000"/>
        </a:lnSpc>
        <a:spcBef>
          <a:spcPts val="500"/>
        </a:spcBef>
        <a:spcAft>
          <a:spcPct val="0"/>
        </a:spcAft>
        <a:buFont typeface="Arial" charset="0"/>
        <a:buChar char="•"/>
        <a:defRPr sz="3700" kern="1200">
          <a:solidFill>
            <a:schemeClr val="tx1"/>
          </a:solidFill>
          <a:latin typeface="+mn-lt"/>
          <a:ea typeface="+mn-ea"/>
          <a:cs typeface="+mn-cs"/>
        </a:defRPr>
      </a:lvl2pPr>
      <a:lvl3pPr marL="1140802" indent="-226468" algn="l" defTabSz="91221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7971"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4pPr>
      <a:lvl5pPr marL="2055139" indent="-226468" algn="l" defTabSz="912218" rtl="0" eaLnBrk="0" fontAlgn="base" hangingPunct="0">
        <a:lnSpc>
          <a:spcPct val="90000"/>
        </a:lnSpc>
        <a:spcBef>
          <a:spcPts val="500"/>
        </a:spcBef>
        <a:spcAft>
          <a:spcPct val="0"/>
        </a:spcAft>
        <a:buFont typeface="Arial" charset="0"/>
        <a:buChar char="•"/>
        <a:defRPr sz="1800" kern="1200">
          <a:solidFill>
            <a:schemeClr val="tx1"/>
          </a:solidFill>
          <a:latin typeface="+mn-lt"/>
          <a:ea typeface="+mn-ea"/>
          <a:cs typeface="+mn-cs"/>
        </a:defRPr>
      </a:lvl5pPr>
      <a:lvl6pPr marL="2514356"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13"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7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25"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10" rtl="0" eaLnBrk="1" latinLnBrk="0" hangingPunct="1">
        <a:defRPr sz="1800" kern="1200">
          <a:solidFill>
            <a:schemeClr val="tx1"/>
          </a:solidFill>
          <a:latin typeface="+mn-lt"/>
          <a:ea typeface="+mn-ea"/>
          <a:cs typeface="+mn-cs"/>
        </a:defRPr>
      </a:lvl1pPr>
      <a:lvl2pPr marL="457157"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7" algn="l" defTabSz="914310" rtl="0" eaLnBrk="1" latinLnBrk="0" hangingPunct="1">
        <a:defRPr sz="1800" kern="1200">
          <a:solidFill>
            <a:schemeClr val="tx1"/>
          </a:solidFill>
          <a:latin typeface="+mn-lt"/>
          <a:ea typeface="+mn-ea"/>
          <a:cs typeface="+mn-cs"/>
        </a:defRPr>
      </a:lvl4pPr>
      <a:lvl5pPr marL="1828626"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9" algn="l" defTabSz="914310" rtl="0" eaLnBrk="1" latinLnBrk="0" hangingPunct="1">
        <a:defRPr sz="1800" kern="1200">
          <a:solidFill>
            <a:schemeClr val="tx1"/>
          </a:solidFill>
          <a:latin typeface="+mn-lt"/>
          <a:ea typeface="+mn-ea"/>
          <a:cs typeface="+mn-cs"/>
        </a:defRPr>
      </a:lvl8pPr>
      <a:lvl9pPr marL="3657246" algn="l" defTabSz="91431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22F29705-BD4C-48ED-BD94-8331301D6ADF}"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2613472409"/>
      </p:ext>
    </p:extLst>
  </p:cSld>
  <p:clrMap bg1="lt1" tx1="dk1" bg2="lt2" tx2="dk2" accent1="accent1" accent2="accent2" accent3="accent3" accent4="accent4" accent5="accent5" accent6="accent6" hlink="hlink" folHlink="folHlink"/>
  <p:sldLayoutIdLst>
    <p:sldLayoutId id="2147486264" r:id="rId1"/>
    <p:sldLayoutId id="2147486265" r:id="rId2"/>
    <p:sldLayoutId id="2147486266" r:id="rId3"/>
    <p:sldLayoutId id="2147486267" r:id="rId4"/>
    <p:sldLayoutId id="2147486268" r:id="rId5"/>
    <p:sldLayoutId id="2147486269" r:id="rId6"/>
    <p:sldLayoutId id="2147486270" r:id="rId7"/>
    <p:sldLayoutId id="2147486271" r:id="rId8"/>
    <p:sldLayoutId id="2147486272" r:id="rId9"/>
    <p:sldLayoutId id="2147486273" r:id="rId10"/>
    <p:sldLayoutId id="2147486274" r:id="rId11"/>
    <p:sldLayoutId id="2147486275"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1117622" y="486841"/>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2531" name="Текст 2"/>
          <p:cNvSpPr>
            <a:spLocks noGrp="1"/>
          </p:cNvSpPr>
          <p:nvPr>
            <p:ph type="body" idx="1"/>
          </p:nvPr>
        </p:nvSpPr>
        <p:spPr bwMode="auto">
          <a:xfrm>
            <a:off x="1117622"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1"/>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327647B4-6B27-4FC3-B234-CFFB7DCF4A28}"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2" y="8475161"/>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3" y="8475161"/>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67B6575A-624C-422A-8D43-FC40E2331F41}" type="slidenum">
              <a:rPr lang="ru-RU" altLang="ru-RU"/>
              <a:pPr>
                <a:defRPr/>
              </a:pPr>
              <a:t>‹#›</a:t>
            </a:fld>
            <a:endParaRPr lang="ru-RU" altLang="ru-RU"/>
          </a:p>
        </p:txBody>
      </p:sp>
    </p:spTree>
    <p:extLst>
      <p:ext uri="{BB962C8B-B14F-4D97-AF65-F5344CB8AC3E}">
        <p14:creationId xmlns:p14="http://schemas.microsoft.com/office/powerpoint/2010/main" val="3614554223"/>
      </p:ext>
    </p:extLst>
  </p:cSld>
  <p:clrMap bg1="lt1" tx1="dk1" bg2="lt2" tx2="dk2" accent1="accent1" accent2="accent2" accent3="accent3" accent4="accent4" accent5="accent5" accent6="accent6" hlink="hlink" folHlink="folHlink"/>
  <p:sldLayoutIdLst>
    <p:sldLayoutId id="2147486290" r:id="rId1"/>
    <p:sldLayoutId id="2147486291" r:id="rId2"/>
    <p:sldLayoutId id="2147486292" r:id="rId3"/>
    <p:sldLayoutId id="2147486293" r:id="rId4"/>
    <p:sldLayoutId id="2147486294" r:id="rId5"/>
    <p:sldLayoutId id="2147486295" r:id="rId6"/>
    <p:sldLayoutId id="2147486296" r:id="rId7"/>
    <p:sldLayoutId id="2147486297" r:id="rId8"/>
    <p:sldLayoutId id="2147486298" r:id="rId9"/>
    <p:sldLayoutId id="2147486299" r:id="rId10"/>
    <p:sldLayoutId id="2147486300" r:id="rId11"/>
    <p:sldLayoutId id="2147486301" r:id="rId12"/>
    <p:sldLayoutId id="2147486302" r:id="rId13"/>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3"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1"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3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9"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6"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22"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8" indent="-228589" algn="l" defTabSz="914351"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1" rtl="0" eaLnBrk="1" latinLnBrk="0" hangingPunct="1">
        <a:defRPr sz="1700" kern="1200">
          <a:solidFill>
            <a:schemeClr val="tx1"/>
          </a:solidFill>
          <a:latin typeface="+mn-lt"/>
          <a:ea typeface="+mn-ea"/>
          <a:cs typeface="+mn-cs"/>
        </a:defRPr>
      </a:lvl1pPr>
      <a:lvl2pPr marL="457177" algn="l" defTabSz="914351" rtl="0" eaLnBrk="1" latinLnBrk="0" hangingPunct="1">
        <a:defRPr sz="1700" kern="1200">
          <a:solidFill>
            <a:schemeClr val="tx1"/>
          </a:solidFill>
          <a:latin typeface="+mn-lt"/>
          <a:ea typeface="+mn-ea"/>
          <a:cs typeface="+mn-cs"/>
        </a:defRPr>
      </a:lvl2pPr>
      <a:lvl3pPr marL="914351" algn="l" defTabSz="914351" rtl="0" eaLnBrk="1" latinLnBrk="0" hangingPunct="1">
        <a:defRPr sz="1700" kern="1200">
          <a:solidFill>
            <a:schemeClr val="tx1"/>
          </a:solidFill>
          <a:latin typeface="+mn-lt"/>
          <a:ea typeface="+mn-ea"/>
          <a:cs typeface="+mn-cs"/>
        </a:defRPr>
      </a:lvl3pPr>
      <a:lvl4pPr marL="1371529" algn="l" defTabSz="914351" rtl="0" eaLnBrk="1" latinLnBrk="0" hangingPunct="1">
        <a:defRPr sz="1700" kern="1200">
          <a:solidFill>
            <a:schemeClr val="tx1"/>
          </a:solidFill>
          <a:latin typeface="+mn-lt"/>
          <a:ea typeface="+mn-ea"/>
          <a:cs typeface="+mn-cs"/>
        </a:defRPr>
      </a:lvl4pPr>
      <a:lvl5pPr marL="1828706" algn="l" defTabSz="914351" rtl="0" eaLnBrk="1" latinLnBrk="0" hangingPunct="1">
        <a:defRPr sz="1700" kern="1200">
          <a:solidFill>
            <a:schemeClr val="tx1"/>
          </a:solidFill>
          <a:latin typeface="+mn-lt"/>
          <a:ea typeface="+mn-ea"/>
          <a:cs typeface="+mn-cs"/>
        </a:defRPr>
      </a:lvl5pPr>
      <a:lvl6pPr marL="2285880" algn="l" defTabSz="914351" rtl="0" eaLnBrk="1" latinLnBrk="0" hangingPunct="1">
        <a:defRPr sz="1700" kern="1200">
          <a:solidFill>
            <a:schemeClr val="tx1"/>
          </a:solidFill>
          <a:latin typeface="+mn-lt"/>
          <a:ea typeface="+mn-ea"/>
          <a:cs typeface="+mn-cs"/>
        </a:defRPr>
      </a:lvl6pPr>
      <a:lvl7pPr marL="2743056" algn="l" defTabSz="914351" rtl="0" eaLnBrk="1" latinLnBrk="0" hangingPunct="1">
        <a:defRPr sz="1700" kern="1200">
          <a:solidFill>
            <a:schemeClr val="tx1"/>
          </a:solidFill>
          <a:latin typeface="+mn-lt"/>
          <a:ea typeface="+mn-ea"/>
          <a:cs typeface="+mn-cs"/>
        </a:defRPr>
      </a:lvl7pPr>
      <a:lvl8pPr marL="3200233" algn="l" defTabSz="914351" rtl="0" eaLnBrk="1" latinLnBrk="0" hangingPunct="1">
        <a:defRPr sz="1700" kern="1200">
          <a:solidFill>
            <a:schemeClr val="tx1"/>
          </a:solidFill>
          <a:latin typeface="+mn-lt"/>
          <a:ea typeface="+mn-ea"/>
          <a:cs typeface="+mn-cs"/>
        </a:defRPr>
      </a:lvl8pPr>
      <a:lvl9pPr marL="3657411" algn="l" defTabSz="914351"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5603"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2989D03C-A7BF-4302-8A7C-C8A61EBBE223}"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B4B3B178-AB0B-4391-94C0-E35C2EA0E32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6627"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FB1F6326-AC7D-4B5B-AA60-7C016D2388D2}"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B699D8AB-779F-4F5F-BE57-AC8B1E6A477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11"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7651"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982D7446-FB34-4D36-B7F9-AFE54F10C03F}"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3C875AD6-4085-44DA-B87A-C490FA1E913F}"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8675"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2520A504-8FF1-4EEE-BED3-C96C78F62E27}"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F5E8BF9F-66F1-4A60-9F91-E930F04758FA}"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 id="2147484335"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29699"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03214427-DA84-4C45-8DD2-AE4E088A319C}"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2D034D6B-A1C8-4D9B-A256-A45F3FAD8A8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a:xfrm>
            <a:off x="1117624" y="486842"/>
            <a:ext cx="14020800" cy="176741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p>
            <a:pPr lvl="0"/>
            <a:r>
              <a:rPr lang="ru-RU" altLang="ru-RU"/>
              <a:t>Образец заголовка</a:t>
            </a:r>
          </a:p>
        </p:txBody>
      </p:sp>
      <p:sp>
        <p:nvSpPr>
          <p:cNvPr id="30723" name="Текст 2"/>
          <p:cNvSpPr>
            <a:spLocks noGrp="1"/>
          </p:cNvSpPr>
          <p:nvPr>
            <p:ph type="body" idx="1"/>
          </p:nvPr>
        </p:nvSpPr>
        <p:spPr bwMode="auto">
          <a:xfrm>
            <a:off x="1117624" y="2434167"/>
            <a:ext cx="14020800" cy="5801784"/>
          </a:xfrm>
          <a:prstGeom prst="rect">
            <a:avLst/>
          </a:prstGeom>
          <a:noFill/>
          <a:ln w="9525">
            <a:noFill/>
            <a:miter lim="800000"/>
            <a:headEnd/>
            <a:tailEnd/>
          </a:ln>
        </p:spPr>
        <p:txBody>
          <a:bodyPr vert="horz" wrap="square" lIns="91440" tIns="45721" rIns="91440" bIns="45721"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1117602" y="8475165"/>
            <a:ext cx="3657600" cy="486833"/>
          </a:xfrm>
          <a:prstGeom prst="rect">
            <a:avLst/>
          </a:prstGeom>
        </p:spPr>
        <p:txBody>
          <a:bodyPr vert="horz" lIns="91440" tIns="45721" rIns="91440" bIns="45721" rtlCol="0" anchor="ctr"/>
          <a:lstStyle>
            <a:lvl1pPr algn="l" eaLnBrk="1" fontAlgn="auto" hangingPunct="1">
              <a:spcBef>
                <a:spcPts val="0"/>
              </a:spcBef>
              <a:spcAft>
                <a:spcPts val="0"/>
              </a:spcAft>
              <a:defRPr sz="1300">
                <a:solidFill>
                  <a:prstClr val="black">
                    <a:tint val="75000"/>
                  </a:prstClr>
                </a:solidFill>
                <a:latin typeface="+mn-lt"/>
              </a:defRPr>
            </a:lvl1pPr>
          </a:lstStyle>
          <a:p>
            <a:pPr>
              <a:defRPr/>
            </a:pPr>
            <a:fld id="{8B3D500B-1F6C-40F3-BD84-B5C4604786E5}" type="datetime1">
              <a:rPr lang="ru-RU" smtClean="0"/>
              <a:pPr>
                <a:defRPr/>
              </a:pPr>
              <a:t>08.08.2022</a:t>
            </a:fld>
            <a:endParaRPr lang="ru-RU" dirty="0"/>
          </a:p>
        </p:txBody>
      </p:sp>
      <p:sp>
        <p:nvSpPr>
          <p:cNvPr id="5" name="Нижний колонтитул 4"/>
          <p:cNvSpPr>
            <a:spLocks noGrp="1"/>
          </p:cNvSpPr>
          <p:nvPr>
            <p:ph type="ftr" sz="quarter" idx="3"/>
          </p:nvPr>
        </p:nvSpPr>
        <p:spPr>
          <a:xfrm>
            <a:off x="5384824" y="8475165"/>
            <a:ext cx="5486400" cy="486833"/>
          </a:xfrm>
          <a:prstGeom prst="rect">
            <a:avLst/>
          </a:prstGeom>
        </p:spPr>
        <p:txBody>
          <a:bodyPr vert="horz" lIns="91440" tIns="45721" rIns="91440" bIns="45721" rtlCol="0" anchor="ctr"/>
          <a:lstStyle>
            <a:lvl1pPr algn="ctr" eaLnBrk="1" fontAlgn="auto" hangingPunct="1">
              <a:spcBef>
                <a:spcPts val="0"/>
              </a:spcBef>
              <a:spcAft>
                <a:spcPts val="0"/>
              </a:spcAft>
              <a:defRPr sz="1300">
                <a:solidFill>
                  <a:prstClr val="black">
                    <a:tint val="75000"/>
                  </a:prstClr>
                </a:solidFill>
                <a:latin typeface="+mn-lt"/>
              </a:defRPr>
            </a:lvl1pPr>
          </a:lstStyle>
          <a:p>
            <a:pPr>
              <a:defRPr/>
            </a:pPr>
            <a:endParaRPr lang="ru-RU"/>
          </a:p>
        </p:txBody>
      </p:sp>
      <p:sp>
        <p:nvSpPr>
          <p:cNvPr id="6" name="Номер слайда 5"/>
          <p:cNvSpPr>
            <a:spLocks noGrp="1"/>
          </p:cNvSpPr>
          <p:nvPr>
            <p:ph type="sldNum" sz="quarter" idx="4"/>
          </p:nvPr>
        </p:nvSpPr>
        <p:spPr>
          <a:xfrm>
            <a:off x="11480805" y="8475165"/>
            <a:ext cx="4639735" cy="486833"/>
          </a:xfrm>
          <a:prstGeom prst="rect">
            <a:avLst/>
          </a:prstGeom>
        </p:spPr>
        <p:txBody>
          <a:bodyPr vert="horz" wrap="square" lIns="91440" tIns="45721" rIns="91440" bIns="45721" numCol="1" anchor="ctr" anchorCtr="0" compatLnSpc="1">
            <a:prstTxWarp prst="textNoShape">
              <a:avLst/>
            </a:prstTxWarp>
          </a:bodyPr>
          <a:lstStyle>
            <a:lvl1pPr algn="r" eaLnBrk="1" hangingPunct="1">
              <a:defRPr sz="1600" b="1" smtClean="0">
                <a:solidFill>
                  <a:srgbClr val="000000"/>
                </a:solidFill>
              </a:defRPr>
            </a:lvl1pPr>
          </a:lstStyle>
          <a:p>
            <a:pPr>
              <a:defRPr/>
            </a:pPr>
            <a:fld id="{AC21A2D9-C30E-4CC9-8874-EE5E4419DB7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348" r:id="rId1"/>
    <p:sldLayoutId id="2147484349" r:id="rId2"/>
    <p:sldLayoutId id="2147484350" r:id="rId3"/>
    <p:sldLayoutId id="2147484351" r:id="rId4"/>
    <p:sldLayoutId id="2147484352" r:id="rId5"/>
    <p:sldLayoutId id="2147484353" r:id="rId6"/>
    <p:sldLayoutId id="2147484354" r:id="rId7"/>
    <p:sldLayoutId id="2147484355" r:id="rId8"/>
    <p:sldLayoutId id="2147484356" r:id="rId9"/>
    <p:sldLayoutId id="2147484357" r:id="rId10"/>
    <p:sldLayoutId id="2147484358" r:id="rId11"/>
    <p:sldLayoutId id="2147484359" r:id="rId12"/>
  </p:sldLayoutIdLst>
  <p:transition spd="med">
    <p:fade/>
  </p:transition>
  <p:hf hdr="0" ftr="0" dt="0"/>
  <p:txStyles>
    <p:title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49"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6478" indent="-226478" algn="l" defTabSz="912258" rtl="0" eaLnBrk="0" fontAlgn="base" hangingPunct="0">
        <a:lnSpc>
          <a:spcPct val="90000"/>
        </a:lnSpc>
        <a:spcBef>
          <a:spcPts val="1000"/>
        </a:spcBef>
        <a:spcAft>
          <a:spcPct val="0"/>
        </a:spcAft>
        <a:buFont typeface="Arial" charset="0"/>
        <a:buChar char="•"/>
        <a:defRPr sz="2900" kern="1200">
          <a:solidFill>
            <a:schemeClr val="tx1"/>
          </a:solidFill>
          <a:latin typeface="+mn-lt"/>
          <a:ea typeface="+mn-ea"/>
          <a:cs typeface="+mn-cs"/>
        </a:defRPr>
      </a:lvl1pPr>
      <a:lvl2pPr marL="683666" indent="-226478" algn="l" defTabSz="912258" rtl="0" eaLnBrk="0" fontAlgn="base" hangingPunct="0">
        <a:lnSpc>
          <a:spcPct val="90000"/>
        </a:lnSpc>
        <a:spcBef>
          <a:spcPts val="500"/>
        </a:spcBef>
        <a:spcAft>
          <a:spcPct val="0"/>
        </a:spcAft>
        <a:buFont typeface="Arial" charset="0"/>
        <a:buChar char="•"/>
        <a:defRPr sz="3800" kern="1200">
          <a:solidFill>
            <a:schemeClr val="tx1"/>
          </a:solidFill>
          <a:latin typeface="+mn-lt"/>
          <a:ea typeface="+mn-ea"/>
          <a:cs typeface="+mn-cs"/>
        </a:defRPr>
      </a:lvl2pPr>
      <a:lvl3pPr marL="1140851" indent="-226478" algn="l" defTabSz="912258" rtl="0" eaLnBrk="0" fontAlgn="base" hangingPunct="0">
        <a:lnSpc>
          <a:spcPct val="90000"/>
        </a:lnSpc>
        <a:spcBef>
          <a:spcPts val="500"/>
        </a:spcBef>
        <a:spcAft>
          <a:spcPct val="0"/>
        </a:spcAft>
        <a:buFont typeface="Arial" charset="0"/>
        <a:buChar char="•"/>
        <a:defRPr sz="2100" kern="1200">
          <a:solidFill>
            <a:schemeClr val="tx1"/>
          </a:solidFill>
          <a:latin typeface="+mn-lt"/>
          <a:ea typeface="+mn-ea"/>
          <a:cs typeface="+mn-cs"/>
        </a:defRPr>
      </a:lvl3pPr>
      <a:lvl4pPr marL="1598040"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4pPr>
      <a:lvl5pPr marL="2055228" indent="-226478" algn="l" defTabSz="912258" rtl="0" eaLnBrk="0" fontAlgn="base" hangingPunct="0">
        <a:lnSpc>
          <a:spcPct val="90000"/>
        </a:lnSpc>
        <a:spcBef>
          <a:spcPts val="500"/>
        </a:spcBef>
        <a:spcAft>
          <a:spcPct val="0"/>
        </a:spcAft>
        <a:buFont typeface="Arial" charset="0"/>
        <a:buChar char="•"/>
        <a:defRPr sz="1700" kern="1200">
          <a:solidFill>
            <a:schemeClr val="tx1"/>
          </a:solidFill>
          <a:latin typeface="+mn-lt"/>
          <a:ea typeface="+mn-ea"/>
          <a:cs typeface="+mn-cs"/>
        </a:defRPr>
      </a:lvl5pPr>
      <a:lvl6pPr marL="2514466"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643"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819"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5995" indent="-228589" algn="l" defTabSz="914350"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ru-RU"/>
      </a:defPPr>
      <a:lvl1pPr marL="0" algn="l" defTabSz="914350" rtl="0" eaLnBrk="1" latinLnBrk="0" hangingPunct="1">
        <a:defRPr sz="1700" kern="1200">
          <a:solidFill>
            <a:schemeClr val="tx1"/>
          </a:solidFill>
          <a:latin typeface="+mn-lt"/>
          <a:ea typeface="+mn-ea"/>
          <a:cs typeface="+mn-cs"/>
        </a:defRPr>
      </a:lvl1pPr>
      <a:lvl2pPr marL="457177" algn="l" defTabSz="914350" rtl="0" eaLnBrk="1" latinLnBrk="0" hangingPunct="1">
        <a:defRPr sz="1700" kern="1200">
          <a:solidFill>
            <a:schemeClr val="tx1"/>
          </a:solidFill>
          <a:latin typeface="+mn-lt"/>
          <a:ea typeface="+mn-ea"/>
          <a:cs typeface="+mn-cs"/>
        </a:defRPr>
      </a:lvl2pPr>
      <a:lvl3pPr marL="914350" algn="l" defTabSz="914350" rtl="0" eaLnBrk="1" latinLnBrk="0" hangingPunct="1">
        <a:defRPr sz="1700" kern="1200">
          <a:solidFill>
            <a:schemeClr val="tx1"/>
          </a:solidFill>
          <a:latin typeface="+mn-lt"/>
          <a:ea typeface="+mn-ea"/>
          <a:cs typeface="+mn-cs"/>
        </a:defRPr>
      </a:lvl3pPr>
      <a:lvl4pPr marL="1371527" algn="l" defTabSz="914350" rtl="0" eaLnBrk="1" latinLnBrk="0" hangingPunct="1">
        <a:defRPr sz="1700" kern="1200">
          <a:solidFill>
            <a:schemeClr val="tx1"/>
          </a:solidFill>
          <a:latin typeface="+mn-lt"/>
          <a:ea typeface="+mn-ea"/>
          <a:cs typeface="+mn-cs"/>
        </a:defRPr>
      </a:lvl4pPr>
      <a:lvl5pPr marL="1828705" algn="l" defTabSz="914350" rtl="0" eaLnBrk="1" latinLnBrk="0" hangingPunct="1">
        <a:defRPr sz="1700" kern="1200">
          <a:solidFill>
            <a:schemeClr val="tx1"/>
          </a:solidFill>
          <a:latin typeface="+mn-lt"/>
          <a:ea typeface="+mn-ea"/>
          <a:cs typeface="+mn-cs"/>
        </a:defRPr>
      </a:lvl5pPr>
      <a:lvl6pPr marL="2285877" algn="l" defTabSz="914350" rtl="0" eaLnBrk="1" latinLnBrk="0" hangingPunct="1">
        <a:defRPr sz="1700" kern="1200">
          <a:solidFill>
            <a:schemeClr val="tx1"/>
          </a:solidFill>
          <a:latin typeface="+mn-lt"/>
          <a:ea typeface="+mn-ea"/>
          <a:cs typeface="+mn-cs"/>
        </a:defRPr>
      </a:lvl6pPr>
      <a:lvl7pPr marL="2743053" algn="l" defTabSz="914350" rtl="0" eaLnBrk="1" latinLnBrk="0" hangingPunct="1">
        <a:defRPr sz="1700" kern="1200">
          <a:solidFill>
            <a:schemeClr val="tx1"/>
          </a:solidFill>
          <a:latin typeface="+mn-lt"/>
          <a:ea typeface="+mn-ea"/>
          <a:cs typeface="+mn-cs"/>
        </a:defRPr>
      </a:lvl7pPr>
      <a:lvl8pPr marL="3200230" algn="l" defTabSz="914350" rtl="0" eaLnBrk="1" latinLnBrk="0" hangingPunct="1">
        <a:defRPr sz="1700" kern="1200">
          <a:solidFill>
            <a:schemeClr val="tx1"/>
          </a:solidFill>
          <a:latin typeface="+mn-lt"/>
          <a:ea typeface="+mn-ea"/>
          <a:cs typeface="+mn-cs"/>
        </a:defRPr>
      </a:lvl8pPr>
      <a:lvl9pPr marL="3657407" algn="l" defTabSz="91435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01.xml"/><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9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9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0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90.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0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0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30.xml"/><Relationship Id="rId5" Type="http://schemas.microsoft.com/office/2007/relationships/hdphoto" Target="../media/hdphoto1.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t="-15000" b="-3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35312" y="4658484"/>
            <a:ext cx="12825426" cy="2217772"/>
          </a:xfrm>
        </p:spPr>
        <p:txBody>
          <a:bodyPr>
            <a:noAutofit/>
          </a:bodyPr>
          <a:lstStyle/>
          <a:p>
            <a:pPr algn="ctr"/>
            <a:r>
              <a:rPr lang="ru-RU" sz="3500" b="1" dirty="0" err="1">
                <a:solidFill>
                  <a:schemeClr val="bg2">
                    <a:lumMod val="75000"/>
                  </a:schemeClr>
                </a:solidFill>
                <a:effectLst>
                  <a:outerShdw blurRad="60007" dist="200025" dir="15000000" sy="30000" kx="-1800000" algn="bl" rotWithShape="0">
                    <a:prstClr val="black">
                      <a:alpha val="32000"/>
                    </a:prstClr>
                  </a:outerShdw>
                </a:effectLst>
              </a:rPr>
              <a:t>ПОЛОЖЕНИе</a:t>
            </a:r>
            <a:br>
              <a:rPr lang="ru-RU" sz="3500" b="1" dirty="0">
                <a:solidFill>
                  <a:schemeClr val="bg2">
                    <a:lumMod val="75000"/>
                  </a:schemeClr>
                </a:solidFill>
                <a:effectLst>
                  <a:outerShdw blurRad="60007" dist="200025" dir="15000000" sy="30000" kx="-1800000" algn="bl" rotWithShape="0">
                    <a:prstClr val="black">
                      <a:alpha val="32000"/>
                    </a:prstClr>
                  </a:outerShdw>
                </a:effectLst>
              </a:rPr>
            </a:br>
            <a:r>
              <a:rPr lang="ru-RU" sz="3500" b="1" dirty="0">
                <a:solidFill>
                  <a:schemeClr val="bg2">
                    <a:lumMod val="75000"/>
                  </a:schemeClr>
                </a:solidFill>
                <a:effectLst>
                  <a:outerShdw blurRad="60007" dist="200025" dir="15000000" sy="30000" kx="-1800000" algn="bl" rotWithShape="0">
                    <a:prstClr val="black">
                      <a:alpha val="32000"/>
                    </a:prstClr>
                  </a:outerShdw>
                </a:effectLst>
              </a:rPr>
              <a:t>О ПРЕДОСТАВЛЕНИИ СУБСИДИЙ ИЗ ОБЛАСТНОГО БЮДЖЕТА </a:t>
            </a:r>
            <a:br>
              <a:rPr lang="ru-RU" sz="3500" b="1" dirty="0">
                <a:solidFill>
                  <a:schemeClr val="bg2">
                    <a:lumMod val="75000"/>
                  </a:schemeClr>
                </a:solidFill>
                <a:effectLst>
                  <a:outerShdw blurRad="60007" dist="200025" dir="15000000" sy="30000" kx="-1800000" algn="bl" rotWithShape="0">
                    <a:prstClr val="black">
                      <a:alpha val="32000"/>
                    </a:prstClr>
                  </a:outerShdw>
                </a:effectLst>
              </a:rPr>
            </a:br>
            <a:r>
              <a:rPr lang="ru-RU" sz="3500" b="1" dirty="0">
                <a:solidFill>
                  <a:schemeClr val="bg2">
                    <a:lumMod val="75000"/>
                  </a:schemeClr>
                </a:solidFill>
                <a:effectLst>
                  <a:outerShdw blurRad="60007" dist="200025" dir="15000000" sy="30000" kx="-1800000" algn="bl" rotWithShape="0">
                    <a:prstClr val="black">
                      <a:alpha val="32000"/>
                    </a:prstClr>
                  </a:outerShdw>
                </a:effectLst>
              </a:rPr>
              <a:t>В ЦЕЛЯХ ВОЗМЕЩЕНИЯ ЧАСТИ ЗАТРАТ НА ПРИОБРЕТЕНИЕ СЕЛЬСКОХОЗЯЙСТВЕННОЙ ТЕХНИКИ, ГРУЗОВЫХ И СПЕЦИАЛЬНЫХ АВТОМОБИЛЕЙ, ТЕХНОЛОГИЧЕСКОГО ОБОРУДОВАНИЯ, А ТАКЖЕ НА УПЛАТУ ЛИЗИНГОВЫХ ПЛАТЕЖЕЙ ПО ДОГОВОРАМ ФИНАНСОВОЙ АРЕНДЫ (ЛИЗИНГА), ПРЕДМЕТОМ КОТОРЫХ ЯВЛЯЕТСЯ СЕЛЬСКОХОЗЯЙСТВЕННАЯ ТЕХНИКА, ГРУЗОВЫЕ И СПЕЦИАЛЬНЫЕ АВТОМОБИЛИ, ТЕХНОЛОГИЧЕСКОЕ ОБОРУДОВАНИЕ И ПЛЕМЕННЫЕ СЕЛЬСКОХОЗЯЙСТВЕННЫЕ ЖИВОТНЫЕ</a:t>
            </a:r>
          </a:p>
        </p:txBody>
      </p:sp>
      <p:sp>
        <p:nvSpPr>
          <p:cNvPr id="3" name="Подзаголовок 2"/>
          <p:cNvSpPr>
            <a:spLocks noGrp="1"/>
          </p:cNvSpPr>
          <p:nvPr>
            <p:ph type="subTitle" idx="1"/>
          </p:nvPr>
        </p:nvSpPr>
        <p:spPr/>
        <p:txBody>
          <a:bodyPr>
            <a:normAutofit/>
          </a:bodyPr>
          <a:lstStyle/>
          <a:p>
            <a:pPr algn="r"/>
            <a:r>
              <a:rPr lang="ru-RU" b="1" dirty="0">
                <a:solidFill>
                  <a:schemeClr val="tx2">
                    <a:lumMod val="10000"/>
                  </a:schemeClr>
                </a:solidFill>
                <a:effectLst>
                  <a:outerShdw blurRad="60007" dist="200025" dir="15000000" sy="30000" kx="-1800000" algn="bl" rotWithShape="0">
                    <a:prstClr val="black">
                      <a:alpha val="32000"/>
                    </a:prstClr>
                  </a:outerShdw>
                </a:effectLst>
              </a:rPr>
              <a:t>Н</a:t>
            </a:r>
          </a:p>
        </p:txBody>
      </p:sp>
      <p:sp>
        <p:nvSpPr>
          <p:cNvPr id="6" name="TextBox 5"/>
          <p:cNvSpPr txBox="1"/>
          <p:nvPr/>
        </p:nvSpPr>
        <p:spPr>
          <a:xfrm>
            <a:off x="1375250" y="8299447"/>
            <a:ext cx="2432270" cy="521025"/>
          </a:xfrm>
          <a:prstGeom prst="rect">
            <a:avLst/>
          </a:prstGeom>
          <a:noFill/>
        </p:spPr>
        <p:txBody>
          <a:bodyPr wrap="square" lIns="150222" tIns="75113" rIns="150222" bIns="75113" rtlCol="0">
            <a:spAutoFit/>
          </a:bodyPr>
          <a:lstStyle/>
          <a:p>
            <a:pPr defTabSz="1502172"/>
            <a:r>
              <a:rPr lang="ru-RU" sz="2400" b="1" dirty="0">
                <a:solidFill>
                  <a:srgbClr val="444D26">
                    <a:lumMod val="75000"/>
                  </a:srgbClr>
                </a:solidFill>
                <a:effectLst>
                  <a:outerShdw blurRad="60007" dist="200025" dir="15000000" sy="30000" kx="-1800000" algn="bl" rotWithShape="0">
                    <a:prstClr val="black">
                      <a:alpha val="32000"/>
                    </a:prstClr>
                  </a:outerShdw>
                </a:effectLst>
              </a:rPr>
              <a:t>2022</a:t>
            </a:r>
            <a:r>
              <a:rPr lang="ru-RU" sz="1200" b="1" dirty="0">
                <a:solidFill>
                  <a:srgbClr val="444D26">
                    <a:lumMod val="75000"/>
                  </a:srgbClr>
                </a:solidFill>
                <a:effectLst>
                  <a:outerShdw blurRad="60007" dist="200025" dir="15000000" sy="30000" kx="-1800000" algn="bl" rotWithShape="0">
                    <a:prstClr val="black">
                      <a:alpha val="32000"/>
                    </a:prstClr>
                  </a:outerShdw>
                </a:effectLst>
              </a:rPr>
              <a:t> </a:t>
            </a:r>
            <a:r>
              <a:rPr lang="ru-RU" sz="2400" b="1" dirty="0">
                <a:solidFill>
                  <a:srgbClr val="444D26">
                    <a:lumMod val="75000"/>
                  </a:srgbClr>
                </a:solidFill>
                <a:effectLst>
                  <a:outerShdw blurRad="60007" dist="200025" dir="15000000" sy="30000" kx="-1800000" algn="bl" rotWithShape="0">
                    <a:prstClr val="black">
                      <a:alpha val="32000"/>
                    </a:prstClr>
                  </a:outerShdw>
                </a:effectLst>
              </a:rPr>
              <a:t>год</a:t>
            </a:r>
          </a:p>
        </p:txBody>
      </p:sp>
      <p:pic>
        <p:nvPicPr>
          <p:cNvPr id="8" name="Рисунок 2" descr="&amp;Gcy;&amp;iecy;&amp;rcy;&amp;bcy; &amp;Icy;&amp;rcy;&amp;kcy;&amp;ucy;&amp;tcy;&amp;scy;&amp;kcy;&amp;ocy;&amp;jcy; &amp;ocy;&amp;bcy;&amp;lcy;&amp;acy;&amp;scy;&amp;tcy;&amp;ic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84796" y="252729"/>
            <a:ext cx="864096" cy="8628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74102" y="222182"/>
            <a:ext cx="893445" cy="893445"/>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9561699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5914074" y="8872749"/>
            <a:ext cx="4431021" cy="307779"/>
          </a:xfrm>
          <a:prstGeom prst="rect">
            <a:avLst/>
          </a:prstGeom>
          <a:noFill/>
        </p:spPr>
        <p:txBody>
          <a:bodyPr wrap="none" lIns="91440" tIns="45721" rIns="91440" bIns="45721" rtlCol="0">
            <a:spAutoFit/>
          </a:bodyPr>
          <a:lstStyle/>
          <a:p>
            <a:pPr algn="ctr" defTabSz="914396" eaLnBrk="1" fontAlgn="auto" hangingPunct="1">
              <a:spcBef>
                <a:spcPts val="0"/>
              </a:spcBef>
              <a:spcAft>
                <a:spcPts val="0"/>
              </a:spcAft>
              <a:defRPr/>
            </a:pPr>
            <a:r>
              <a:rPr lang="ru-RU" sz="1400" b="1" kern="0" dirty="0">
                <a:solidFill>
                  <a:srgbClr val="FFC000">
                    <a:lumMod val="75000"/>
                  </a:srgbClr>
                </a:solidFill>
              </a:rPr>
              <a:t>Министерство сельского хозяйства Иркутской области</a:t>
            </a:r>
          </a:p>
        </p:txBody>
      </p:sp>
      <p:pic>
        <p:nvPicPr>
          <p:cNvPr id="27" name="Picture 5"/>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3"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Номер слайда 3"/>
          <p:cNvSpPr>
            <a:spLocks noGrp="1"/>
          </p:cNvSpPr>
          <p:nvPr>
            <p:ph type="sldNum" sz="quarter" idx="12"/>
          </p:nvPr>
        </p:nvSpPr>
        <p:spPr/>
        <p:txBody>
          <a:bodyPr/>
          <a:lstStyle/>
          <a:p>
            <a:pPr>
              <a:defRPr/>
            </a:pPr>
            <a:fld id="{7B7E4D7E-E5C2-43FE-9CC7-C6A010FB669D}" type="slidenum">
              <a:rPr lang="ru-RU" altLang="ru-RU">
                <a:solidFill>
                  <a:prstClr val="black"/>
                </a:solidFill>
              </a:rPr>
              <a:pPr>
                <a:defRPr/>
              </a:pPr>
              <a:t>2</a:t>
            </a:fld>
            <a:endParaRPr lang="ru-RU" altLang="ru-RU">
              <a:solidFill>
                <a:prstClr val="black"/>
              </a:solidFill>
            </a:endParaRPr>
          </a:p>
        </p:txBody>
      </p:sp>
      <p:pic>
        <p:nvPicPr>
          <p:cNvPr id="21" name="Picture 4" descr="http://irkobl.ru/sites/molprav38/map%20%D0%98%D0%9E.png"/>
          <p:cNvPicPr>
            <a:picLocks noChangeAspect="1" noChangeArrowheads="1"/>
          </p:cNvPicPr>
          <p:nvPr/>
        </p:nvPicPr>
        <p:blipFill>
          <a:blip r:embed="rId6" cstate="print"/>
          <a:srcRect/>
          <a:stretch>
            <a:fillRect/>
          </a:stretch>
        </p:blipFill>
        <p:spPr bwMode="auto">
          <a:xfrm>
            <a:off x="15040768" y="71041"/>
            <a:ext cx="1112838" cy="1044575"/>
          </a:xfrm>
          <a:prstGeom prst="rect">
            <a:avLst/>
          </a:prstGeom>
          <a:ln>
            <a:noFill/>
          </a:ln>
          <a:effectLst>
            <a:outerShdw blurRad="190500" algn="tl" rotWithShape="0">
              <a:srgbClr val="000000">
                <a:alpha val="70000"/>
              </a:srgbClr>
            </a:outerShdw>
          </a:effectLst>
        </p:spPr>
      </p:pic>
      <p:sp>
        <p:nvSpPr>
          <p:cNvPr id="26" name="Прямоугольник 25"/>
          <p:cNvSpPr/>
          <p:nvPr/>
        </p:nvSpPr>
        <p:spPr>
          <a:xfrm>
            <a:off x="125450" y="1259632"/>
            <a:ext cx="15923430" cy="430887"/>
          </a:xfrm>
          <a:prstGeom prst="rect">
            <a:avLst/>
          </a:prstGeom>
          <a:solidFill>
            <a:srgbClr val="D2E1B5"/>
          </a:solidFill>
        </p:spPr>
        <p:txBody>
          <a:bodyPr wrap="square" rtlCol="0">
            <a:spAutoFit/>
          </a:bodyPr>
          <a:lstStyle/>
          <a:p>
            <a:pPr algn="ctr"/>
            <a:r>
              <a:rPr lang="ru-RU" sz="2200" b="1" dirty="0">
                <a:solidFill>
                  <a:prstClr val="black"/>
                </a:solidFill>
                <a:latin typeface="Calibri"/>
              </a:rPr>
              <a:t>Получатели</a:t>
            </a:r>
          </a:p>
        </p:txBody>
      </p:sp>
      <p:sp>
        <p:nvSpPr>
          <p:cNvPr id="30" name="Прямоугольник: скругленные углы 59">
            <a:extLst>
              <a:ext uri="{FF2B5EF4-FFF2-40B4-BE49-F238E27FC236}">
                <a16:creationId xmlns:a16="http://schemas.microsoft.com/office/drawing/2014/main" id="{92C6F05B-A3B4-4FCE-89F9-33FCB5477B9D}"/>
              </a:ext>
            </a:extLst>
          </p:cNvPr>
          <p:cNvSpPr/>
          <p:nvPr/>
        </p:nvSpPr>
        <p:spPr>
          <a:xfrm>
            <a:off x="135193" y="1907704"/>
            <a:ext cx="5184495" cy="830997"/>
          </a:xfrm>
          <a:prstGeom prst="rect">
            <a:avLst/>
          </a:prstGeom>
          <a:solidFill>
            <a:schemeClr val="accent2">
              <a:lumMod val="40000"/>
              <a:lumOff val="60000"/>
            </a:schemeClr>
          </a:solidFill>
          <a:effectLst/>
        </p:spPr>
        <p:txBody>
          <a:bodyPr wrap="square" rtlCol="0">
            <a:spAutoFit/>
          </a:bodyPr>
          <a:lstStyle/>
          <a:p>
            <a:pPr algn="ctr"/>
            <a:r>
              <a:rPr lang="ru-RU" sz="1600" b="1" kern="0" dirty="0">
                <a:ln w="1905"/>
                <a:effectLst>
                  <a:innerShdw blurRad="69850" dist="43180" dir="5400000">
                    <a:srgbClr val="000000">
                      <a:alpha val="65000"/>
                    </a:srgbClr>
                  </a:innerShdw>
                </a:effectLst>
                <a:latin typeface="Calibri"/>
              </a:rPr>
              <a:t>Организации и индивидуальные предприниматели с долей дохода от реализации сельскохозяйственной продукции не менее 70 % за календарный год</a:t>
            </a:r>
          </a:p>
        </p:txBody>
      </p:sp>
      <p:graphicFrame>
        <p:nvGraphicFramePr>
          <p:cNvPr id="32" name="Таблица 31"/>
          <p:cNvGraphicFramePr>
            <a:graphicFrameLocks noGrp="1"/>
          </p:cNvGraphicFramePr>
          <p:nvPr>
            <p:extLst>
              <p:ext uri="{D42A27DB-BD31-4B8C-83A1-F6EECF244321}">
                <p14:modId xmlns:p14="http://schemas.microsoft.com/office/powerpoint/2010/main" val="2812952503"/>
              </p:ext>
            </p:extLst>
          </p:nvPr>
        </p:nvGraphicFramePr>
        <p:xfrm>
          <a:off x="139474" y="3635896"/>
          <a:ext cx="15909406" cy="1188720"/>
        </p:xfrm>
        <a:graphic>
          <a:graphicData uri="http://schemas.openxmlformats.org/drawingml/2006/table">
            <a:tbl>
              <a:tblPr firstRow="1" firstCol="1" bandRow="1"/>
              <a:tblGrid>
                <a:gridCol w="15909406">
                  <a:extLst>
                    <a:ext uri="{9D8B030D-6E8A-4147-A177-3AD203B41FA5}">
                      <a16:colId xmlns:a16="http://schemas.microsoft.com/office/drawing/2014/main" val="20000"/>
                    </a:ext>
                  </a:extLst>
                </a:gridCol>
              </a:tblGrid>
              <a:tr h="612169">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800" b="1" dirty="0">
                          <a:solidFill>
                            <a:schemeClr val="tx1"/>
                          </a:solidFill>
                          <a:effectLst/>
                          <a:latin typeface="+mn-lt"/>
                          <a:ea typeface="Arial"/>
                        </a:rPr>
                        <a:t>сельскохозяйственные товаропроизводители, сельскохозяйственные потребительские кооперативы, относящиеся к малым формам хозяйствования, – сельскохозяйственные товаропроизводители, сельскохозяйственные потребительские кооперативы, размер выручки которых от реализации товаров (работ, услуг) без учета налога на добавленную стоимость за предыдущий год составляет до 800 млн. рублей; к средним формам хозяйствования  – от 800 млн. рублей (включительно) до 2 млрд. рублей;</a:t>
                      </a: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23" name="Таблица 22"/>
          <p:cNvGraphicFramePr>
            <a:graphicFrameLocks noGrp="1"/>
          </p:cNvGraphicFramePr>
          <p:nvPr>
            <p:extLst>
              <p:ext uri="{D42A27DB-BD31-4B8C-83A1-F6EECF244321}">
                <p14:modId xmlns:p14="http://schemas.microsoft.com/office/powerpoint/2010/main" val="4231598894"/>
              </p:ext>
            </p:extLst>
          </p:nvPr>
        </p:nvGraphicFramePr>
        <p:xfrm>
          <a:off x="166898" y="5051837"/>
          <a:ext cx="15881982" cy="612169"/>
        </p:xfrm>
        <a:graphic>
          <a:graphicData uri="http://schemas.openxmlformats.org/drawingml/2006/table">
            <a:tbl>
              <a:tblPr firstRow="1" firstCol="1" bandRow="1"/>
              <a:tblGrid>
                <a:gridCol w="15881982">
                  <a:extLst>
                    <a:ext uri="{9D8B030D-6E8A-4147-A177-3AD203B41FA5}">
                      <a16:colId xmlns:a16="http://schemas.microsoft.com/office/drawing/2014/main" val="20000"/>
                    </a:ext>
                  </a:extLst>
                </a:gridCol>
              </a:tblGrid>
              <a:tr h="612169">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ts val="1400"/>
                        </a:lnSpc>
                        <a:spcAft>
                          <a:spcPts val="0"/>
                        </a:spcAft>
                      </a:pPr>
                      <a:r>
                        <a:rPr lang="ru-RU" sz="1800" b="1" dirty="0">
                          <a:solidFill>
                            <a:schemeClr val="tx1"/>
                          </a:solidFill>
                          <a:effectLst/>
                          <a:latin typeface="+mn-lt"/>
                          <a:ea typeface="Arial"/>
                        </a:rPr>
                        <a:t>Отсутствие</a:t>
                      </a:r>
                      <a:r>
                        <a:rPr lang="ru-RU" sz="1800" b="1" baseline="0" dirty="0">
                          <a:solidFill>
                            <a:schemeClr val="tx1"/>
                          </a:solidFill>
                          <a:effectLst/>
                          <a:latin typeface="+mn-lt"/>
                          <a:ea typeface="Arial"/>
                        </a:rPr>
                        <a:t> неисполненной обязанности по уплате налогов, сборов, страховых взносов, пеней, штрафов, процентов</a:t>
                      </a:r>
                      <a:endParaRPr lang="ru-RU" sz="1800" b="1" dirty="0">
                        <a:solidFill>
                          <a:schemeClr val="tx1"/>
                        </a:solidFill>
                        <a:effectLst/>
                        <a:latin typeface="+mn-lt"/>
                        <a:ea typeface="Arial"/>
                      </a:endParaRP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29" name="Таблица 28"/>
          <p:cNvGraphicFramePr>
            <a:graphicFrameLocks noGrp="1"/>
          </p:cNvGraphicFramePr>
          <p:nvPr>
            <p:extLst>
              <p:ext uri="{D42A27DB-BD31-4B8C-83A1-F6EECF244321}">
                <p14:modId xmlns:p14="http://schemas.microsoft.com/office/powerpoint/2010/main" val="3966999021"/>
              </p:ext>
            </p:extLst>
          </p:nvPr>
        </p:nvGraphicFramePr>
        <p:xfrm>
          <a:off x="308933" y="6228184"/>
          <a:ext cx="15710142" cy="2376264"/>
        </p:xfrm>
        <a:graphic>
          <a:graphicData uri="http://schemas.openxmlformats.org/drawingml/2006/table">
            <a:tbl>
              <a:tblPr firstRow="1" firstCol="1" bandRow="1"/>
              <a:tblGrid>
                <a:gridCol w="15710142">
                  <a:extLst>
                    <a:ext uri="{9D8B030D-6E8A-4147-A177-3AD203B41FA5}">
                      <a16:colId xmlns:a16="http://schemas.microsoft.com/office/drawing/2014/main" val="20000"/>
                    </a:ext>
                  </a:extLst>
                </a:gridCol>
              </a:tblGrid>
              <a:tr h="2376264">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800" b="1" dirty="0">
                          <a:solidFill>
                            <a:schemeClr val="tx1"/>
                          </a:solidFill>
                          <a:effectLst/>
                          <a:latin typeface="Arial"/>
                          <a:ea typeface="Arial"/>
                        </a:rPr>
                        <a:t> Представление в министерство заверенных налоговым органом или содержащих отметку о принятии налоговым органом копии налоговых деклараций, в том числе уточненных налоговых деклараций, поданных получателем в налоговый орган за предыдущий год и период осуществления получателем деятельности, непосредственно предшествующий предыдущему году, но не более чем за три года подряд (не распространяется на получателей, которые начали осуществлять деятельность менее двух лет, предшествующих текущему году, либо начали осуществлять деятельность  в текущем году)</a:t>
                      </a: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sp>
        <p:nvSpPr>
          <p:cNvPr id="43" name="Заголовок 3"/>
          <p:cNvSpPr txBox="1">
            <a:spLocks/>
          </p:cNvSpPr>
          <p:nvPr/>
        </p:nvSpPr>
        <p:spPr bwMode="auto">
          <a:xfrm>
            <a:off x="1003259" y="135973"/>
            <a:ext cx="14685581" cy="60346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ru-RU" sz="3200" b="1" dirty="0">
                <a:solidFill>
                  <a:srgbClr val="0E3815"/>
                </a:solidFill>
                <a:latin typeface="Calibri"/>
                <a:cs typeface="Arial" pitchFamily="34" charset="0"/>
              </a:rPr>
              <a:t>ТЕХНИЧЕСКАЯ И ТЕХНОЛОГИЧЕСКАЯ МОДЕРНИЗАЦИЯСЕЛЬСКОГО ХОЗЯЙСТВА</a:t>
            </a:r>
          </a:p>
        </p:txBody>
      </p:sp>
      <p:sp>
        <p:nvSpPr>
          <p:cNvPr id="57" name="TextBox 1"/>
          <p:cNvSpPr txBox="1"/>
          <p:nvPr/>
        </p:nvSpPr>
        <p:spPr>
          <a:xfrm>
            <a:off x="5535712" y="1907687"/>
            <a:ext cx="5256584" cy="830999"/>
          </a:xfrm>
          <a:prstGeom prst="rect">
            <a:avLst/>
          </a:prstGeom>
          <a:solidFill>
            <a:schemeClr val="accent2">
              <a:lumMod val="40000"/>
              <a:lumOff val="60000"/>
            </a:schemeClr>
          </a:solidFill>
        </p:spPr>
        <p:txBody>
          <a:bodyPr wrap="square" lIns="91440" tIns="45721" rIns="91440" bIns="4572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800" b="1" i="0" u="none" strike="noStrike" kern="1200" baseline="0">
                <a:solidFill>
                  <a:prstClr val="black"/>
                </a:solidFill>
                <a:latin typeface="+mn-lt"/>
                <a:ea typeface="+mn-ea"/>
                <a:cs typeface="+mn-cs"/>
              </a:defRPr>
            </a:pPr>
            <a:r>
              <a:rPr lang="ru-RU" sz="1600" b="1" dirty="0">
                <a:solidFill>
                  <a:prstClr val="black"/>
                </a:solidFill>
                <a:cs typeface="Arial" pitchFamily="34" charset="0"/>
              </a:rPr>
              <a:t>Крестьянские (фермерские) хозяйства, созданные в соответствии с ФЗ от 11.06.2003 года № 74-ФЗ «О крестьянском (фермерском) хозяйстве»</a:t>
            </a:r>
          </a:p>
        </p:txBody>
      </p:sp>
      <p:sp>
        <p:nvSpPr>
          <p:cNvPr id="36" name="TextBox 1"/>
          <p:cNvSpPr txBox="1"/>
          <p:nvPr/>
        </p:nvSpPr>
        <p:spPr>
          <a:xfrm>
            <a:off x="11008320" y="1784592"/>
            <a:ext cx="5040560" cy="1077220"/>
          </a:xfrm>
          <a:prstGeom prst="rect">
            <a:avLst/>
          </a:prstGeom>
          <a:solidFill>
            <a:schemeClr val="accent2">
              <a:lumMod val="40000"/>
              <a:lumOff val="60000"/>
            </a:schemeClr>
          </a:solidFill>
        </p:spPr>
        <p:txBody>
          <a:bodyPr wrap="square" lIns="91440" tIns="45721" rIns="91440" bIns="45721"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800" b="1" i="0" u="none" strike="noStrike" kern="1200" baseline="0">
                <a:solidFill>
                  <a:prstClr val="black"/>
                </a:solidFill>
                <a:latin typeface="+mn-lt"/>
                <a:ea typeface="+mn-ea"/>
                <a:cs typeface="+mn-cs"/>
              </a:defRPr>
            </a:pPr>
            <a:r>
              <a:rPr lang="ru-RU" sz="1600" b="1" dirty="0">
                <a:solidFill>
                  <a:prstClr val="black"/>
                </a:solidFill>
                <a:cs typeface="Arial" pitchFamily="34" charset="0"/>
              </a:rPr>
              <a:t>сельскохозяйственные потребительские кооперативы, созданные в соответствии с Федеральным законом от 8 декабря 1995 года № 193-ФЗ «О сельскохозяйственной кооперации»</a:t>
            </a:r>
          </a:p>
        </p:txBody>
      </p:sp>
      <p:sp>
        <p:nvSpPr>
          <p:cNvPr id="2" name="TextBox 1"/>
          <p:cNvSpPr txBox="1"/>
          <p:nvPr/>
        </p:nvSpPr>
        <p:spPr>
          <a:xfrm>
            <a:off x="5922697" y="3057489"/>
            <a:ext cx="3888432" cy="430887"/>
          </a:xfrm>
          <a:prstGeom prst="rect">
            <a:avLst/>
          </a:prstGeom>
          <a:solidFill>
            <a:schemeClr val="accent1">
              <a:lumMod val="40000"/>
              <a:lumOff val="60000"/>
            </a:schemeClr>
          </a:solidFill>
        </p:spPr>
        <p:txBody>
          <a:bodyPr wrap="square" rtlCol="0">
            <a:spAutoFit/>
          </a:bodyPr>
          <a:lstStyle/>
          <a:p>
            <a:pPr algn="ctr"/>
            <a:r>
              <a:rPr lang="ru-RU" sz="2200" b="1" dirty="0"/>
              <a:t>Основные условия</a:t>
            </a:r>
          </a:p>
        </p:txBody>
      </p:sp>
      <p:sp>
        <p:nvSpPr>
          <p:cNvPr id="3" name="TextBox 2"/>
          <p:cNvSpPr txBox="1"/>
          <p:nvPr/>
        </p:nvSpPr>
        <p:spPr>
          <a:xfrm>
            <a:off x="5284578" y="5664006"/>
            <a:ext cx="5832648" cy="461665"/>
          </a:xfrm>
          <a:prstGeom prst="rect">
            <a:avLst/>
          </a:prstGeom>
          <a:noFill/>
        </p:spPr>
        <p:txBody>
          <a:bodyPr wrap="square" rtlCol="0">
            <a:spAutoFit/>
          </a:bodyPr>
          <a:lstStyle/>
          <a:p>
            <a:pPr algn="ctr"/>
            <a:r>
              <a:rPr lang="ru-RU" sz="2400" b="1" dirty="0">
                <a:solidFill>
                  <a:srgbClr val="FF0000"/>
                </a:solidFill>
              </a:rPr>
              <a:t>НОВОЕ</a:t>
            </a:r>
          </a:p>
        </p:txBody>
      </p:sp>
    </p:spTree>
    <p:extLst>
      <p:ext uri="{BB962C8B-B14F-4D97-AF65-F5344CB8AC3E}">
        <p14:creationId xmlns:p14="http://schemas.microsoft.com/office/powerpoint/2010/main" val="27083739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5914074" y="8872749"/>
            <a:ext cx="4431021" cy="307779"/>
          </a:xfrm>
          <a:prstGeom prst="rect">
            <a:avLst/>
          </a:prstGeom>
          <a:noFill/>
        </p:spPr>
        <p:txBody>
          <a:bodyPr wrap="none" lIns="91440" tIns="45721" rIns="91440" bIns="45721" rtlCol="0">
            <a:spAutoFit/>
          </a:bodyPr>
          <a:lstStyle/>
          <a:p>
            <a:pPr algn="ctr" defTabSz="914396" eaLnBrk="1" fontAlgn="auto" hangingPunct="1">
              <a:spcBef>
                <a:spcPts val="0"/>
              </a:spcBef>
              <a:spcAft>
                <a:spcPts val="0"/>
              </a:spcAft>
              <a:defRPr/>
            </a:pPr>
            <a:r>
              <a:rPr lang="ru-RU" sz="1400" b="1" kern="0" dirty="0">
                <a:solidFill>
                  <a:srgbClr val="FFC000">
                    <a:lumMod val="75000"/>
                  </a:srgbClr>
                </a:solidFill>
              </a:rPr>
              <a:t>Министерство сельского хозяйства Иркутской области</a:t>
            </a:r>
          </a:p>
        </p:txBody>
      </p:sp>
      <p:pic>
        <p:nvPicPr>
          <p:cNvPr id="27" name="Picture 5"/>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3"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Номер слайда 3"/>
          <p:cNvSpPr>
            <a:spLocks noGrp="1"/>
          </p:cNvSpPr>
          <p:nvPr>
            <p:ph type="sldNum" sz="quarter" idx="12"/>
          </p:nvPr>
        </p:nvSpPr>
        <p:spPr/>
        <p:txBody>
          <a:bodyPr/>
          <a:lstStyle/>
          <a:p>
            <a:pPr>
              <a:defRPr/>
            </a:pPr>
            <a:fld id="{7B7E4D7E-E5C2-43FE-9CC7-C6A010FB669D}" type="slidenum">
              <a:rPr lang="ru-RU" altLang="ru-RU">
                <a:solidFill>
                  <a:prstClr val="black"/>
                </a:solidFill>
              </a:rPr>
              <a:pPr>
                <a:defRPr/>
              </a:pPr>
              <a:t>3</a:t>
            </a:fld>
            <a:endParaRPr lang="ru-RU" altLang="ru-RU">
              <a:solidFill>
                <a:prstClr val="black"/>
              </a:solidFill>
            </a:endParaRPr>
          </a:p>
        </p:txBody>
      </p:sp>
      <p:pic>
        <p:nvPicPr>
          <p:cNvPr id="21" name="Picture 4" descr="http://irkobl.ru/sites/molprav38/map%20%D0%98%D0%9E.png"/>
          <p:cNvPicPr>
            <a:picLocks noChangeAspect="1" noChangeArrowheads="1"/>
          </p:cNvPicPr>
          <p:nvPr/>
        </p:nvPicPr>
        <p:blipFill>
          <a:blip r:embed="rId6" cstate="print"/>
          <a:srcRect/>
          <a:stretch>
            <a:fillRect/>
          </a:stretch>
        </p:blipFill>
        <p:spPr bwMode="auto">
          <a:xfrm>
            <a:off x="15040768" y="71041"/>
            <a:ext cx="1112838" cy="1044575"/>
          </a:xfrm>
          <a:prstGeom prst="rect">
            <a:avLst/>
          </a:prstGeom>
          <a:ln>
            <a:noFill/>
          </a:ln>
          <a:effectLst>
            <a:outerShdw blurRad="190500" algn="tl" rotWithShape="0">
              <a:srgbClr val="000000">
                <a:alpha val="70000"/>
              </a:srgbClr>
            </a:outerShdw>
          </a:effectLst>
        </p:spPr>
      </p:pic>
      <p:sp>
        <p:nvSpPr>
          <p:cNvPr id="43" name="Заголовок 3"/>
          <p:cNvSpPr txBox="1">
            <a:spLocks/>
          </p:cNvSpPr>
          <p:nvPr/>
        </p:nvSpPr>
        <p:spPr bwMode="auto">
          <a:xfrm>
            <a:off x="1003259" y="135973"/>
            <a:ext cx="14685581" cy="60346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ru-RU" sz="3200" b="1" dirty="0">
                <a:solidFill>
                  <a:srgbClr val="0E3815"/>
                </a:solidFill>
                <a:latin typeface="Calibri"/>
                <a:cs typeface="Arial" pitchFamily="34" charset="0"/>
              </a:rPr>
              <a:t>ТЕХНИЧЕСКАЯ И ТЕХНОЛОГИЧЕСКАЯ МОДЕРНИЗАЦИЯСЕЛЬСКОГО ХОЗЯЙСТВА</a:t>
            </a:r>
          </a:p>
        </p:txBody>
      </p:sp>
      <p:sp>
        <p:nvSpPr>
          <p:cNvPr id="33" name="TextBox 32"/>
          <p:cNvSpPr txBox="1"/>
          <p:nvPr/>
        </p:nvSpPr>
        <p:spPr>
          <a:xfrm>
            <a:off x="5133117" y="691777"/>
            <a:ext cx="6408712" cy="553998"/>
          </a:xfrm>
          <a:prstGeom prst="rect">
            <a:avLst/>
          </a:prstGeom>
          <a:noFill/>
        </p:spPr>
        <p:txBody>
          <a:bodyPr wrap="square" rtlCol="0">
            <a:spAutoFit/>
          </a:bodyPr>
          <a:lstStyle/>
          <a:p>
            <a:pPr algn="ctr"/>
            <a:r>
              <a:rPr lang="ru-RU" sz="3000" b="1" dirty="0"/>
              <a:t>Направления поддержки</a:t>
            </a:r>
            <a:endParaRPr lang="ru-RU" sz="3000" dirty="0"/>
          </a:p>
        </p:txBody>
      </p:sp>
      <p:graphicFrame>
        <p:nvGraphicFramePr>
          <p:cNvPr id="34" name="Таблица 33"/>
          <p:cNvGraphicFramePr>
            <a:graphicFrameLocks noGrp="1"/>
          </p:cNvGraphicFramePr>
          <p:nvPr>
            <p:extLst>
              <p:ext uri="{D42A27DB-BD31-4B8C-83A1-F6EECF244321}">
                <p14:modId xmlns:p14="http://schemas.microsoft.com/office/powerpoint/2010/main" val="734389952"/>
              </p:ext>
            </p:extLst>
          </p:nvPr>
        </p:nvGraphicFramePr>
        <p:xfrm>
          <a:off x="176442" y="5004048"/>
          <a:ext cx="15931066" cy="3535680"/>
        </p:xfrm>
        <a:graphic>
          <a:graphicData uri="http://schemas.openxmlformats.org/drawingml/2006/table">
            <a:tbl>
              <a:tblPr firstRow="1" firstCol="1" bandRow="1"/>
              <a:tblGrid>
                <a:gridCol w="1136708">
                  <a:extLst>
                    <a:ext uri="{9D8B030D-6E8A-4147-A177-3AD203B41FA5}">
                      <a16:colId xmlns:a16="http://schemas.microsoft.com/office/drawing/2014/main" val="20000"/>
                    </a:ext>
                  </a:extLst>
                </a:gridCol>
                <a:gridCol w="14794358">
                  <a:extLst>
                    <a:ext uri="{9D8B030D-6E8A-4147-A177-3AD203B41FA5}">
                      <a16:colId xmlns:a16="http://schemas.microsoft.com/office/drawing/2014/main" val="20001"/>
                    </a:ext>
                  </a:extLst>
                </a:gridCol>
              </a:tblGrid>
              <a:tr h="1656184">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ctr">
                        <a:lnSpc>
                          <a:spcPts val="1400"/>
                        </a:lnSpc>
                        <a:spcAft>
                          <a:spcPts val="0"/>
                        </a:spcAft>
                      </a:pPr>
                      <a:r>
                        <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rPr>
                        <a:t>40 </a:t>
                      </a:r>
                      <a:r>
                        <a:rPr kumimoji="0" lang="ru-RU" sz="1400" b="1" i="0" u="none" strike="noStrike" kern="1200" cap="none" spc="0" normalizeH="0" baseline="0" noProof="0" dirty="0">
                          <a:ln>
                            <a:noFill/>
                          </a:ln>
                          <a:solidFill>
                            <a:schemeClr val="tx1"/>
                          </a:solidFill>
                          <a:effectLst/>
                          <a:uLnTx/>
                          <a:uFillTx/>
                          <a:latin typeface="+mn-lt"/>
                          <a:ea typeface="Times New Roman"/>
                          <a:cs typeface="+mn-cs"/>
                        </a:rPr>
                        <a:t>%  </a:t>
                      </a:r>
                      <a:endParaRPr lang="ru-RU" sz="1400" b="1" dirty="0">
                        <a:solidFill>
                          <a:schemeClr val="accent3">
                            <a:lumMod val="75000"/>
                          </a:schemeClr>
                        </a:solidFill>
                        <a:effectLst/>
                        <a:latin typeface="+mn-lt"/>
                        <a:ea typeface="Times New Roman"/>
                        <a:cs typeface="Arial"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финансовой аренды (лизинга) на сельскохозяйственную технику, грузовые и специальные автомобили, технологическое оборудование, используемые в отрасли животноводства для развития молочного и мясного скотоводства;</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финансовой аренды (лизинга) на сельскохозяйственную технику, грузовые и специальные автомобили, технологическое оборудование, используемые в отрасли растениеводства для производства зерновых и (или)  зернобобовых и (или) масличных сельскохозяйственных культур;</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финансовой аренды (лизинга) на специальные автомобили, используемые для перевозки закупленного и (или) переработанного молока и (или) мяса;</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финансовой аренды (лизинга) на технологическое оборудование, используемое хранения, и (или) переработки закупленного молока, а также хранения и (или) переработки мяса;</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финансовой аренды (лизинга) на племенные сельскохозяйственные животные;</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финансовой аренды (лизинга) на технологическое оборудование, используемое в отрасли звероводства;</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финансовой аренды (лизинга) на технологическое оборудование, используемое в области </a:t>
                      </a:r>
                      <a:r>
                        <a:rPr lang="ru-RU" sz="1800" b="1" baseline="0" dirty="0" err="1">
                          <a:solidFill>
                            <a:schemeClr val="tx1"/>
                          </a:solidFill>
                          <a:effectLst/>
                          <a:latin typeface="+mn-lt"/>
                          <a:ea typeface="Times New Roman"/>
                        </a:rPr>
                        <a:t>аквакультуры</a:t>
                      </a:r>
                      <a:r>
                        <a:rPr lang="ru-RU" sz="1800" b="1" baseline="0" dirty="0">
                          <a:solidFill>
                            <a:schemeClr val="tx1"/>
                          </a:solidFill>
                          <a:effectLst/>
                          <a:latin typeface="+mn-lt"/>
                          <a:ea typeface="Times New Roman"/>
                        </a:rPr>
                        <a:t> (рыбоводства);</a:t>
                      </a:r>
                    </a:p>
                    <a:p>
                      <a:pPr marL="508000" indent="-342900" algn="just">
                        <a:lnSpc>
                          <a:spcPct val="100000"/>
                        </a:lnSpc>
                        <a:spcAft>
                          <a:spcPts val="0"/>
                        </a:spcAft>
                        <a:buAutoNum type="arabicParenR"/>
                      </a:pPr>
                      <a:endParaRPr lang="ru-RU" sz="1600" b="1" baseline="0" dirty="0">
                        <a:solidFill>
                          <a:schemeClr val="tx1"/>
                        </a:solidFill>
                        <a:effectLst/>
                        <a:latin typeface="+mn-lt"/>
                        <a:ea typeface="Times New Roman"/>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502181167"/>
              </p:ext>
            </p:extLst>
          </p:nvPr>
        </p:nvGraphicFramePr>
        <p:xfrm>
          <a:off x="266738" y="1835696"/>
          <a:ext cx="15725691" cy="2648048"/>
        </p:xfrm>
        <a:graphic>
          <a:graphicData uri="http://schemas.openxmlformats.org/drawingml/2006/table">
            <a:tbl>
              <a:tblPr firstRow="1" firstCol="1" bandRow="1"/>
              <a:tblGrid>
                <a:gridCol w="1010737">
                  <a:extLst>
                    <a:ext uri="{9D8B030D-6E8A-4147-A177-3AD203B41FA5}">
                      <a16:colId xmlns:a16="http://schemas.microsoft.com/office/drawing/2014/main" val="20000"/>
                    </a:ext>
                  </a:extLst>
                </a:gridCol>
                <a:gridCol w="14714954">
                  <a:extLst>
                    <a:ext uri="{9D8B030D-6E8A-4147-A177-3AD203B41FA5}">
                      <a16:colId xmlns:a16="http://schemas.microsoft.com/office/drawing/2014/main" val="20001"/>
                    </a:ext>
                  </a:extLst>
                </a:gridCol>
              </a:tblGrid>
              <a:tr h="2648048">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ctr">
                        <a:lnSpc>
                          <a:spcPts val="1400"/>
                        </a:lnSpc>
                        <a:spcAft>
                          <a:spcPts val="0"/>
                        </a:spcAft>
                      </a:pPr>
                      <a:r>
                        <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rPr>
                        <a:t>70 </a:t>
                      </a:r>
                      <a:r>
                        <a:rPr kumimoji="0" lang="ru-RU" sz="1400" b="1" i="0" u="none" strike="noStrike" kern="1200" cap="none" spc="0" normalizeH="0" baseline="0" noProof="0" dirty="0">
                          <a:ln>
                            <a:noFill/>
                          </a:ln>
                          <a:solidFill>
                            <a:schemeClr val="tx1"/>
                          </a:solidFill>
                          <a:effectLst/>
                          <a:uLnTx/>
                          <a:uFillTx/>
                          <a:latin typeface="+mn-lt"/>
                          <a:ea typeface="Times New Roman"/>
                          <a:cs typeface="+mn-cs"/>
                        </a:rPr>
                        <a:t>%  </a:t>
                      </a:r>
                      <a:endParaRPr lang="ru-RU" sz="1400" b="1" dirty="0">
                        <a:solidFill>
                          <a:schemeClr val="accent3">
                            <a:lumMod val="75000"/>
                          </a:schemeClr>
                        </a:solidFill>
                        <a:effectLst/>
                        <a:latin typeface="+mn-lt"/>
                        <a:ea typeface="Times New Roman"/>
                        <a:cs typeface="Arial"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по договорам финансовой аренды (лизинга) оборудования для хранения зерна; </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по договорам финансовой аренды (лизинга) зерносушильного оборудования, </a:t>
                      </a:r>
                      <a:r>
                        <a:rPr lang="ru-RU" sz="1800" b="1" baseline="0" dirty="0" err="1">
                          <a:solidFill>
                            <a:schemeClr val="tx1"/>
                          </a:solidFill>
                          <a:effectLst/>
                          <a:latin typeface="+mn-lt"/>
                          <a:ea typeface="Times New Roman"/>
                        </a:rPr>
                        <a:t>зерноподрабатывающего</a:t>
                      </a:r>
                      <a:r>
                        <a:rPr lang="ru-RU" sz="1800" b="1" baseline="0" dirty="0">
                          <a:solidFill>
                            <a:schemeClr val="tx1"/>
                          </a:solidFill>
                          <a:effectLst/>
                          <a:latin typeface="+mn-lt"/>
                          <a:ea typeface="Times New Roman"/>
                        </a:rPr>
                        <a:t> оборудования, заключенным после 31 декабря 2021 года по 31 декабря 2022 года;</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договорам купли-продажи и/или по договорам финансовой аренды (лизинга) сельскохозяйственной техники, грузовых и специальных автомобилей, технологического оборудования, используемых в отрасли растениеводства для производства овощей открытого грунта и (или) картофеля;</a:t>
                      </a:r>
                    </a:p>
                    <a:p>
                      <a:pPr marL="508000" indent="-342900" algn="just">
                        <a:lnSpc>
                          <a:spcPct val="100000"/>
                        </a:lnSpc>
                        <a:spcAft>
                          <a:spcPts val="0"/>
                        </a:spcAft>
                        <a:buAutoNum type="arabicParenR"/>
                      </a:pPr>
                      <a:r>
                        <a:rPr lang="ru-RU" sz="1800" b="1" baseline="0" dirty="0">
                          <a:solidFill>
                            <a:schemeClr val="tx1"/>
                          </a:solidFill>
                          <a:effectLst/>
                          <a:latin typeface="+mn-lt"/>
                          <a:ea typeface="Times New Roman"/>
                        </a:rPr>
                        <a:t>по договорам купли-продажи и/или по договорам финансовой аренды (лизинга)оборудования по удалению и переработке биологических отходов (навоза);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sp>
        <p:nvSpPr>
          <p:cNvPr id="20" name="Прямоугольник 19"/>
          <p:cNvSpPr/>
          <p:nvPr/>
        </p:nvSpPr>
        <p:spPr>
          <a:xfrm>
            <a:off x="279129" y="1259632"/>
            <a:ext cx="15725692" cy="338554"/>
          </a:xfrm>
          <a:prstGeom prst="rect">
            <a:avLst/>
          </a:prstGeom>
          <a:solidFill>
            <a:srgbClr val="D2E1B5"/>
          </a:solidFill>
        </p:spPr>
        <p:txBody>
          <a:bodyPr wrap="square" rtlCol="0">
            <a:spAutoFit/>
          </a:bodyPr>
          <a:lstStyle/>
          <a:p>
            <a:pPr algn="ctr"/>
            <a:r>
              <a:rPr lang="ru-RU" sz="1600" b="1" dirty="0">
                <a:solidFill>
                  <a:prstClr val="black"/>
                </a:solidFill>
                <a:latin typeface="Calibri"/>
              </a:rPr>
              <a:t>договора, заключенные после 31.12.2021</a:t>
            </a:r>
          </a:p>
        </p:txBody>
      </p:sp>
    </p:spTree>
    <p:extLst>
      <p:ext uri="{BB962C8B-B14F-4D97-AF65-F5344CB8AC3E}">
        <p14:creationId xmlns:p14="http://schemas.microsoft.com/office/powerpoint/2010/main" val="108285879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560608" y="8892482"/>
            <a:ext cx="5137946" cy="307779"/>
          </a:xfrm>
          <a:prstGeom prst="rect">
            <a:avLst/>
          </a:prstGeom>
          <a:noFill/>
        </p:spPr>
        <p:txBody>
          <a:bodyPr wrap="none" lIns="91440" tIns="45721" rIns="91440" bIns="45721" rtlCol="0">
            <a:spAutoFit/>
          </a:bodyPr>
          <a:lstStyle/>
          <a:p>
            <a:pPr algn="ctr" defTabSz="914397" eaLnBrk="1" fontAlgn="auto" hangingPunct="1">
              <a:spcBef>
                <a:spcPts val="0"/>
              </a:spcBef>
              <a:spcAft>
                <a:spcPts val="0"/>
              </a:spcAft>
              <a:defRPr/>
            </a:pPr>
            <a:r>
              <a:rPr lang="ru-RU" sz="1400" b="1" kern="0" dirty="0">
                <a:solidFill>
                  <a:srgbClr val="FFC000">
                    <a:lumMod val="75000"/>
                  </a:srgbClr>
                </a:solidFill>
                <a:latin typeface="Arial" pitchFamily="34" charset="0"/>
                <a:cs typeface="Arial" pitchFamily="34" charset="0"/>
              </a:rPr>
              <a:t>Министерство сельского хозяйства Иркутской области</a:t>
            </a:r>
          </a:p>
        </p:txBody>
      </p:sp>
      <p:sp>
        <p:nvSpPr>
          <p:cNvPr id="2" name="AutoShape 2" descr="https://im0-tub-ru.yandex.net/i?id=d842a4d9658de085b4cfac0a5deb3dfe-srl&amp;n=13"/>
          <p:cNvSpPr>
            <a:spLocks noChangeAspect="1" noChangeArrowheads="1"/>
          </p:cNvSpPr>
          <p:nvPr/>
        </p:nvSpPr>
        <p:spPr bwMode="auto">
          <a:xfrm>
            <a:off x="155575" y="-1444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0" name="AutoShape 17" descr="https://im0-tub-ru.yandex.net/i?id=ef947e7dc285862da5e109bed5dabdd1-l&amp;n=13"/>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1" name="AutoShape 19" descr="https://im0-tub-ru.yandex.net/i?id=ef947e7dc285862da5e109bed5dabdd1-l&amp;n=1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pic>
        <p:nvPicPr>
          <p:cNvPr id="46" name="Picture 5"/>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2"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9" name="Заголовок 3"/>
          <p:cNvSpPr>
            <a:spLocks noGrp="1"/>
          </p:cNvSpPr>
          <p:nvPr>
            <p:ph type="title"/>
          </p:nvPr>
        </p:nvSpPr>
        <p:spPr>
          <a:xfrm>
            <a:off x="956868" y="152109"/>
            <a:ext cx="13795868" cy="603467"/>
          </a:xfrm>
        </p:spPr>
        <p:txBody>
          <a:bodyPr/>
          <a:lstStyle/>
          <a:p>
            <a:r>
              <a:rPr lang="ru-RU" sz="3200" b="1" dirty="0">
                <a:solidFill>
                  <a:srgbClr val="0E3815"/>
                </a:solidFill>
                <a:latin typeface="+mn-lt"/>
                <a:cs typeface="Arial" pitchFamily="34" charset="0"/>
              </a:rPr>
              <a:t>ОБНОВЛЕНИЕ ПАРКА СЕЛЬСКОХОЗЯЙСТВЕННОЙ ТЕХНИКИ, СПЕЦИАЛЬНЫХ АВТОМОБИЛЕЙ  И ОБОРУДОВАНИЯ НА 2022 - 2024 ГОДЫ</a:t>
            </a:r>
          </a:p>
        </p:txBody>
      </p:sp>
      <p:pic>
        <p:nvPicPr>
          <p:cNvPr id="56" name="Picture 4" descr="http://irkobl.ru/sites/molprav38/map%20%D0%98%D0%9E.png"/>
          <p:cNvPicPr>
            <a:picLocks noChangeAspect="1" noChangeArrowheads="1"/>
          </p:cNvPicPr>
          <p:nvPr/>
        </p:nvPicPr>
        <p:blipFill>
          <a:blip r:embed="rId6" cstate="print"/>
          <a:srcRect/>
          <a:stretch>
            <a:fillRect/>
          </a:stretch>
        </p:blipFill>
        <p:spPr bwMode="auto">
          <a:xfrm>
            <a:off x="15143162" y="20558"/>
            <a:ext cx="1112838" cy="1044575"/>
          </a:xfrm>
          <a:prstGeom prst="rect">
            <a:avLst/>
          </a:prstGeom>
          <a:ln>
            <a:noFill/>
          </a:ln>
          <a:effectLst>
            <a:outerShdw blurRad="190500" algn="tl" rotWithShape="0">
              <a:srgbClr val="000000">
                <a:alpha val="70000"/>
              </a:srgbClr>
            </a:outerShdw>
          </a:effectLst>
        </p:spPr>
      </p:pic>
      <p:sp>
        <p:nvSpPr>
          <p:cNvPr id="6" name="Номер слайда 5"/>
          <p:cNvSpPr>
            <a:spLocks noGrp="1"/>
          </p:cNvSpPr>
          <p:nvPr>
            <p:ph type="sldNum" sz="quarter" idx="12"/>
          </p:nvPr>
        </p:nvSpPr>
        <p:spPr>
          <a:xfrm>
            <a:off x="11415858" y="8405649"/>
            <a:ext cx="4639735" cy="486833"/>
          </a:xfrm>
        </p:spPr>
        <p:txBody>
          <a:bodyPr/>
          <a:lstStyle/>
          <a:p>
            <a:pPr>
              <a:defRPr/>
            </a:pPr>
            <a:fld id="{7B7E4D7E-E5C2-43FE-9CC7-C6A010FB669D}" type="slidenum">
              <a:rPr lang="ru-RU" altLang="ru-RU">
                <a:solidFill>
                  <a:prstClr val="black"/>
                </a:solidFill>
              </a:rPr>
              <a:pPr>
                <a:defRPr/>
              </a:pPr>
              <a:t>4</a:t>
            </a:fld>
            <a:endParaRPr lang="ru-RU" altLang="ru-RU" dirty="0">
              <a:solidFill>
                <a:prstClr val="black"/>
              </a:solidFill>
            </a:endParaRPr>
          </a:p>
        </p:txBody>
      </p:sp>
      <p:sp>
        <p:nvSpPr>
          <p:cNvPr id="34" name="TextBox 33"/>
          <p:cNvSpPr txBox="1"/>
          <p:nvPr/>
        </p:nvSpPr>
        <p:spPr>
          <a:xfrm>
            <a:off x="135192" y="1802500"/>
            <a:ext cx="15772103" cy="369332"/>
          </a:xfrm>
          <a:prstGeom prst="rect">
            <a:avLst/>
          </a:prstGeom>
          <a:solidFill>
            <a:srgbClr val="D2E1B5"/>
          </a:solidFill>
        </p:spPr>
        <p:txBody>
          <a:bodyPr wrap="square" rtlCol="0">
            <a:spAutoFit/>
          </a:bodyPr>
          <a:lstStyle/>
          <a:p>
            <a:pPr algn="ctr"/>
            <a:r>
              <a:rPr lang="ru-RU" b="1" dirty="0">
                <a:solidFill>
                  <a:prstClr val="black"/>
                </a:solidFill>
                <a:latin typeface="Arial" pitchFamily="34" charset="0"/>
                <a:cs typeface="Arial" pitchFamily="34" charset="0"/>
              </a:rPr>
              <a:t>В отрасли растениеводства для производства зерновых и (или) зернобобовых и (или) масличных сельскохозяйственных культур</a:t>
            </a:r>
          </a:p>
        </p:txBody>
      </p:sp>
      <p:sp>
        <p:nvSpPr>
          <p:cNvPr id="39" name="TextBox 38"/>
          <p:cNvSpPr txBox="1"/>
          <p:nvPr/>
        </p:nvSpPr>
        <p:spPr>
          <a:xfrm>
            <a:off x="135191" y="3119483"/>
            <a:ext cx="15772103" cy="584775"/>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В отношении сельскохозяйственных потребительских кооперативов, осуществляющих закуп молока и (или) мяса, в целях их дальнейшей реализации и (или) переработки </a:t>
            </a:r>
          </a:p>
        </p:txBody>
      </p:sp>
      <p:sp>
        <p:nvSpPr>
          <p:cNvPr id="40" name="TextBox 39"/>
          <p:cNvSpPr txBox="1"/>
          <p:nvPr/>
        </p:nvSpPr>
        <p:spPr>
          <a:xfrm>
            <a:off x="155575" y="5470501"/>
            <a:ext cx="15717707"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В отрасли животноводства – молочное скотоводство </a:t>
            </a:r>
          </a:p>
        </p:txBody>
      </p:sp>
      <p:sp>
        <p:nvSpPr>
          <p:cNvPr id="58" name="TextBox 57"/>
          <p:cNvSpPr txBox="1"/>
          <p:nvPr/>
        </p:nvSpPr>
        <p:spPr>
          <a:xfrm>
            <a:off x="284260" y="6792063"/>
            <a:ext cx="15690641"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В отрасли животноводства – мясное скотоводство</a:t>
            </a:r>
          </a:p>
        </p:txBody>
      </p:sp>
      <p:graphicFrame>
        <p:nvGraphicFramePr>
          <p:cNvPr id="60" name="Таблица 59"/>
          <p:cNvGraphicFramePr>
            <a:graphicFrameLocks noGrp="1"/>
          </p:cNvGraphicFramePr>
          <p:nvPr>
            <p:extLst>
              <p:ext uri="{D42A27DB-BD31-4B8C-83A1-F6EECF244321}">
                <p14:modId xmlns:p14="http://schemas.microsoft.com/office/powerpoint/2010/main" val="3417003876"/>
              </p:ext>
            </p:extLst>
          </p:nvPr>
        </p:nvGraphicFramePr>
        <p:xfrm>
          <a:off x="249546" y="2283992"/>
          <a:ext cx="15657749" cy="703832"/>
        </p:xfrm>
        <a:graphic>
          <a:graphicData uri="http://schemas.openxmlformats.org/drawingml/2006/table">
            <a:tbl>
              <a:tblPr firstRow="1" firstCol="1" bandRow="1"/>
              <a:tblGrid>
                <a:gridCol w="1901790">
                  <a:extLst>
                    <a:ext uri="{9D8B030D-6E8A-4147-A177-3AD203B41FA5}">
                      <a16:colId xmlns:a16="http://schemas.microsoft.com/office/drawing/2014/main" val="20000"/>
                    </a:ext>
                  </a:extLst>
                </a:gridCol>
                <a:gridCol w="13755959">
                  <a:extLst>
                    <a:ext uri="{9D8B030D-6E8A-4147-A177-3AD203B41FA5}">
                      <a16:colId xmlns:a16="http://schemas.microsoft.com/office/drawing/2014/main" val="20001"/>
                    </a:ext>
                  </a:extLst>
                </a:gridCol>
              </a:tblGrid>
              <a:tr h="703832">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l">
                        <a:lnSpc>
                          <a:spcPts val="1400"/>
                        </a:lnSpc>
                        <a:spcAft>
                          <a:spcPts val="0"/>
                        </a:spcAft>
                      </a:pPr>
                      <a:r>
                        <a:rPr lang="ru-RU" sz="2500" b="1" dirty="0">
                          <a:solidFill>
                            <a:schemeClr val="tx1"/>
                          </a:solidFill>
                          <a:effectLst/>
                          <a:latin typeface="+mn-lt"/>
                          <a:ea typeface="Times New Roman"/>
                          <a:cs typeface="Arial" pitchFamily="34" charset="0"/>
                        </a:rPr>
                        <a:t>На 1 гектар </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ts val="1400"/>
                        </a:lnSpc>
                        <a:spcAft>
                          <a:spcPts val="0"/>
                        </a:spcAft>
                      </a:pPr>
                      <a:r>
                        <a:rPr lang="ru-RU" sz="2000" b="1" baseline="0" dirty="0">
                          <a:solidFill>
                            <a:schemeClr val="tx1"/>
                          </a:solidFill>
                          <a:effectLst/>
                          <a:latin typeface="+mn-lt"/>
                          <a:ea typeface="Times New Roman"/>
                        </a:rPr>
                        <a:t>2300 </a:t>
                      </a:r>
                      <a:r>
                        <a:rPr lang="ru-RU" sz="1800" b="1" baseline="0" dirty="0">
                          <a:solidFill>
                            <a:schemeClr val="tx1"/>
                          </a:solidFill>
                          <a:effectLst/>
                          <a:latin typeface="+mn-lt"/>
                          <a:ea typeface="Times New Roman"/>
                        </a:rPr>
                        <a:t>рублей на 1 гектар посевной площади, занятой для производства зерновых, зернобобовых и (или) масличных культур, но не более 20% от дохода за предыдущий год</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61" name="Таблица 60"/>
          <p:cNvGraphicFramePr>
            <a:graphicFrameLocks noGrp="1"/>
          </p:cNvGraphicFramePr>
          <p:nvPr>
            <p:extLst>
              <p:ext uri="{D42A27DB-BD31-4B8C-83A1-F6EECF244321}">
                <p14:modId xmlns:p14="http://schemas.microsoft.com/office/powerpoint/2010/main" val="2918578073"/>
              </p:ext>
            </p:extLst>
          </p:nvPr>
        </p:nvGraphicFramePr>
        <p:xfrm>
          <a:off x="286425" y="5883516"/>
          <a:ext cx="15686309" cy="703832"/>
        </p:xfrm>
        <a:graphic>
          <a:graphicData uri="http://schemas.openxmlformats.org/drawingml/2006/table">
            <a:tbl>
              <a:tblPr firstRow="1" firstCol="1" bandRow="1"/>
              <a:tblGrid>
                <a:gridCol w="1940966">
                  <a:extLst>
                    <a:ext uri="{9D8B030D-6E8A-4147-A177-3AD203B41FA5}">
                      <a16:colId xmlns:a16="http://schemas.microsoft.com/office/drawing/2014/main" val="20000"/>
                    </a:ext>
                  </a:extLst>
                </a:gridCol>
                <a:gridCol w="13745343">
                  <a:extLst>
                    <a:ext uri="{9D8B030D-6E8A-4147-A177-3AD203B41FA5}">
                      <a16:colId xmlns:a16="http://schemas.microsoft.com/office/drawing/2014/main" val="20001"/>
                    </a:ext>
                  </a:extLst>
                </a:gridCol>
              </a:tblGrid>
              <a:tr h="703832">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r">
                        <a:lnSpc>
                          <a:spcPts val="1400"/>
                        </a:lnSpc>
                        <a:spcAft>
                          <a:spcPts val="0"/>
                        </a:spcAft>
                      </a:pPr>
                      <a:endPar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endParaRPr>
                    </a:p>
                    <a:p>
                      <a:pPr marL="0" indent="0" algn="l">
                        <a:lnSpc>
                          <a:spcPts val="1400"/>
                        </a:lnSpc>
                        <a:spcAft>
                          <a:spcPts val="0"/>
                        </a:spcAft>
                      </a:pPr>
                      <a:r>
                        <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rPr>
                        <a:t>на 1 голову</a:t>
                      </a:r>
                      <a:endParaRPr lang="ru-RU" sz="1400" b="1" dirty="0">
                        <a:solidFill>
                          <a:schemeClr val="accent3">
                            <a:lumMod val="75000"/>
                          </a:schemeClr>
                        </a:solidFill>
                        <a:effectLst/>
                        <a:latin typeface="+mn-lt"/>
                        <a:ea typeface="Times New Roman"/>
                        <a:cs typeface="Arial"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ts val="1400"/>
                        </a:lnSpc>
                        <a:spcAft>
                          <a:spcPts val="0"/>
                        </a:spcAft>
                      </a:pPr>
                      <a:r>
                        <a:rPr lang="ru-RU" sz="2000" b="1" baseline="0" dirty="0">
                          <a:solidFill>
                            <a:schemeClr val="tx1"/>
                          </a:solidFill>
                          <a:effectLst/>
                          <a:latin typeface="+mn-lt"/>
                          <a:ea typeface="Times New Roman"/>
                        </a:rPr>
                        <a:t>5885</a:t>
                      </a:r>
                      <a:r>
                        <a:rPr lang="ru-RU" sz="1800" b="1" baseline="0" dirty="0">
                          <a:solidFill>
                            <a:schemeClr val="tx1"/>
                          </a:solidFill>
                          <a:effectLst/>
                          <a:latin typeface="+mn-lt"/>
                          <a:ea typeface="Times New Roman"/>
                        </a:rPr>
                        <a:t>рублей на 1 голову, имеющуюся на 1 января текущего года, но не более 20% от дохода за предыдущий год</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62" name="Таблица 61"/>
          <p:cNvGraphicFramePr>
            <a:graphicFrameLocks noGrp="1"/>
          </p:cNvGraphicFramePr>
          <p:nvPr>
            <p:extLst>
              <p:ext uri="{D42A27DB-BD31-4B8C-83A1-F6EECF244321}">
                <p14:modId xmlns:p14="http://schemas.microsoft.com/office/powerpoint/2010/main" val="360822921"/>
              </p:ext>
            </p:extLst>
          </p:nvPr>
        </p:nvGraphicFramePr>
        <p:xfrm>
          <a:off x="284260" y="7452320"/>
          <a:ext cx="15604597" cy="703832"/>
        </p:xfrm>
        <a:graphic>
          <a:graphicData uri="http://schemas.openxmlformats.org/drawingml/2006/table">
            <a:tbl>
              <a:tblPr firstRow="1" firstCol="1" bandRow="1"/>
              <a:tblGrid>
                <a:gridCol w="1939084">
                  <a:extLst>
                    <a:ext uri="{9D8B030D-6E8A-4147-A177-3AD203B41FA5}">
                      <a16:colId xmlns:a16="http://schemas.microsoft.com/office/drawing/2014/main" val="20000"/>
                    </a:ext>
                  </a:extLst>
                </a:gridCol>
                <a:gridCol w="13665513">
                  <a:extLst>
                    <a:ext uri="{9D8B030D-6E8A-4147-A177-3AD203B41FA5}">
                      <a16:colId xmlns:a16="http://schemas.microsoft.com/office/drawing/2014/main" val="20001"/>
                    </a:ext>
                  </a:extLst>
                </a:gridCol>
              </a:tblGrid>
              <a:tr h="703832">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r">
                        <a:lnSpc>
                          <a:spcPts val="1400"/>
                        </a:lnSpc>
                        <a:spcAft>
                          <a:spcPts val="0"/>
                        </a:spcAft>
                      </a:pPr>
                      <a:endPar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endParaRPr>
                    </a:p>
                    <a:p>
                      <a:pPr marL="0" indent="0" algn="l">
                        <a:lnSpc>
                          <a:spcPts val="1400"/>
                        </a:lnSpc>
                        <a:spcAft>
                          <a:spcPts val="0"/>
                        </a:spcAft>
                      </a:pPr>
                      <a:r>
                        <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rPr>
                        <a:t>на 1 голову</a:t>
                      </a:r>
                      <a:endParaRPr lang="ru-RU" sz="1400" b="1" dirty="0">
                        <a:solidFill>
                          <a:schemeClr val="accent3">
                            <a:lumMod val="75000"/>
                          </a:schemeClr>
                        </a:solidFill>
                        <a:effectLst/>
                        <a:latin typeface="+mn-lt"/>
                        <a:ea typeface="Times New Roman"/>
                        <a:cs typeface="Arial"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ts val="1400"/>
                        </a:lnSpc>
                        <a:spcAft>
                          <a:spcPts val="0"/>
                        </a:spcAft>
                      </a:pPr>
                      <a:r>
                        <a:rPr lang="ru-RU" sz="2000" b="1" baseline="0" dirty="0">
                          <a:solidFill>
                            <a:schemeClr val="tx1"/>
                          </a:solidFill>
                          <a:effectLst/>
                          <a:latin typeface="+mn-lt"/>
                          <a:ea typeface="Times New Roman"/>
                        </a:rPr>
                        <a:t>5535 </a:t>
                      </a:r>
                      <a:r>
                        <a:rPr lang="ru-RU" sz="1800" b="1" baseline="0" dirty="0">
                          <a:solidFill>
                            <a:schemeClr val="tx1"/>
                          </a:solidFill>
                          <a:effectLst/>
                          <a:latin typeface="+mn-lt"/>
                          <a:ea typeface="Times New Roman"/>
                        </a:rPr>
                        <a:t>рублей на 1 голову, имеющуюся на 1 января текущего года, но не более 20% от дохода за предыдущий год</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74" name="Таблица 73"/>
          <p:cNvGraphicFramePr>
            <a:graphicFrameLocks noGrp="1"/>
          </p:cNvGraphicFramePr>
          <p:nvPr>
            <p:extLst>
              <p:ext uri="{D42A27DB-BD31-4B8C-83A1-F6EECF244321}">
                <p14:modId xmlns:p14="http://schemas.microsoft.com/office/powerpoint/2010/main" val="3345871539"/>
              </p:ext>
            </p:extLst>
          </p:nvPr>
        </p:nvGraphicFramePr>
        <p:xfrm>
          <a:off x="171149" y="3923928"/>
          <a:ext cx="15736145" cy="1432560"/>
        </p:xfrm>
        <a:graphic>
          <a:graphicData uri="http://schemas.openxmlformats.org/drawingml/2006/table">
            <a:tbl>
              <a:tblPr firstRow="1" firstCol="1" bandRow="1"/>
              <a:tblGrid>
                <a:gridCol w="1980187">
                  <a:extLst>
                    <a:ext uri="{9D8B030D-6E8A-4147-A177-3AD203B41FA5}">
                      <a16:colId xmlns:a16="http://schemas.microsoft.com/office/drawing/2014/main" val="20000"/>
                    </a:ext>
                  </a:extLst>
                </a:gridCol>
                <a:gridCol w="13755958">
                  <a:extLst>
                    <a:ext uri="{9D8B030D-6E8A-4147-A177-3AD203B41FA5}">
                      <a16:colId xmlns:a16="http://schemas.microsoft.com/office/drawing/2014/main" val="20001"/>
                    </a:ext>
                  </a:extLst>
                </a:gridCol>
              </a:tblGrid>
              <a:tr h="1224136">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l">
                        <a:lnSpc>
                          <a:spcPts val="1400"/>
                        </a:lnSpc>
                        <a:spcAft>
                          <a:spcPts val="0"/>
                        </a:spcAft>
                      </a:pPr>
                      <a:r>
                        <a:rPr kumimoji="0" lang="ru-RU" sz="2400" b="1" i="0" u="none" strike="noStrike" kern="1200" cap="none" spc="0" normalizeH="0" baseline="0" noProof="0" dirty="0">
                          <a:ln>
                            <a:noFill/>
                          </a:ln>
                          <a:solidFill>
                            <a:schemeClr val="accent6">
                              <a:lumMod val="50000"/>
                            </a:schemeClr>
                          </a:solidFill>
                          <a:effectLst/>
                          <a:uLnTx/>
                          <a:uFillTx/>
                          <a:latin typeface="+mn-lt"/>
                          <a:ea typeface="Times New Roman"/>
                          <a:cs typeface="+mn-cs"/>
                        </a:rPr>
                        <a:t>На единицу сырья</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ct val="100000"/>
                        </a:lnSpc>
                        <a:spcAft>
                          <a:spcPts val="0"/>
                        </a:spcAft>
                      </a:pPr>
                      <a:r>
                        <a:rPr lang="ru-RU" sz="2000" b="1" baseline="0" dirty="0">
                          <a:solidFill>
                            <a:schemeClr val="tx1"/>
                          </a:solidFill>
                          <a:effectLst/>
                          <a:latin typeface="+mn-lt"/>
                          <a:ea typeface="Times New Roman"/>
                        </a:rPr>
                        <a:t>0,3</a:t>
                      </a:r>
                      <a:r>
                        <a:rPr lang="ru-RU" sz="1800" b="1" baseline="0" dirty="0">
                          <a:solidFill>
                            <a:schemeClr val="tx1"/>
                          </a:solidFill>
                          <a:effectLst/>
                          <a:latin typeface="+mn-lt"/>
                          <a:ea typeface="Times New Roman"/>
                        </a:rPr>
                        <a:t> рублей на 1 литр закупленного  в предыдущем году молока и 0,8 рублей на 1 литр закупленного и переработанного в предыдущем году молока, но не более 20% от дохода за предыдущий год;</a:t>
                      </a:r>
                    </a:p>
                    <a:p>
                      <a:pPr marL="165100" algn="just">
                        <a:lnSpc>
                          <a:spcPct val="100000"/>
                        </a:lnSpc>
                        <a:spcAft>
                          <a:spcPts val="0"/>
                        </a:spcAft>
                      </a:pPr>
                      <a:r>
                        <a:rPr lang="ru-RU" sz="2000" b="1" baseline="0" dirty="0">
                          <a:solidFill>
                            <a:schemeClr val="tx1"/>
                          </a:solidFill>
                          <a:effectLst/>
                          <a:latin typeface="+mn-lt"/>
                          <a:ea typeface="Times New Roman"/>
                        </a:rPr>
                        <a:t>4,20</a:t>
                      </a:r>
                      <a:r>
                        <a:rPr lang="ru-RU" sz="1800" b="1" baseline="0" dirty="0">
                          <a:solidFill>
                            <a:schemeClr val="tx1"/>
                          </a:solidFill>
                          <a:effectLst/>
                          <a:latin typeface="+mn-lt"/>
                          <a:ea typeface="Times New Roman"/>
                        </a:rPr>
                        <a:t> рублей на 1 кг закупленного в предыдущем году мяса и </a:t>
                      </a:r>
                      <a:r>
                        <a:rPr lang="ru-RU" sz="2000" b="1" baseline="0" dirty="0">
                          <a:solidFill>
                            <a:schemeClr val="tx1"/>
                          </a:solidFill>
                          <a:effectLst/>
                          <a:latin typeface="+mn-lt"/>
                          <a:ea typeface="Times New Roman"/>
                        </a:rPr>
                        <a:t>5,95 </a:t>
                      </a:r>
                      <a:r>
                        <a:rPr lang="ru-RU" sz="1800" b="1" baseline="0" dirty="0">
                          <a:solidFill>
                            <a:schemeClr val="tx1"/>
                          </a:solidFill>
                          <a:effectLst/>
                          <a:latin typeface="+mn-lt"/>
                          <a:ea typeface="Times New Roman"/>
                        </a:rPr>
                        <a:t>рублей на 1 кг закупленного и переработанного в предыдущем году мяса, но не более 20% от дохода за предыдущий год;</a:t>
                      </a:r>
                    </a:p>
                    <a:p>
                      <a:pPr marL="165100" algn="just">
                        <a:lnSpc>
                          <a:spcPct val="100000"/>
                        </a:lnSpc>
                        <a:spcAft>
                          <a:spcPts val="0"/>
                        </a:spcAft>
                      </a:pPr>
                      <a:r>
                        <a:rPr lang="ru-RU" sz="1800" b="1" baseline="0" dirty="0">
                          <a:solidFill>
                            <a:schemeClr val="tx1"/>
                          </a:solidFill>
                          <a:effectLst/>
                          <a:latin typeface="+mn-lt"/>
                          <a:ea typeface="Times New Roman"/>
                        </a:rPr>
                        <a:t>Коэффициент, учитывающий  увеличение членов сельскохозяйственного кооператива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sp>
        <p:nvSpPr>
          <p:cNvPr id="29" name="TextBox 28"/>
          <p:cNvSpPr txBox="1"/>
          <p:nvPr/>
        </p:nvSpPr>
        <p:spPr>
          <a:xfrm>
            <a:off x="116754" y="1259632"/>
            <a:ext cx="15772103" cy="400110"/>
          </a:xfrm>
          <a:prstGeom prst="rect">
            <a:avLst/>
          </a:prstGeom>
          <a:solidFill>
            <a:srgbClr val="D2E1B5"/>
          </a:solidFill>
        </p:spPr>
        <p:txBody>
          <a:bodyPr wrap="square" rtlCol="0">
            <a:spAutoFit/>
          </a:bodyPr>
          <a:lstStyle/>
          <a:p>
            <a:pPr algn="ctr"/>
            <a:r>
              <a:rPr lang="ru-RU" sz="2000" b="1" dirty="0">
                <a:solidFill>
                  <a:prstClr val="black"/>
                </a:solidFill>
                <a:latin typeface="Arial" pitchFamily="34" charset="0"/>
                <a:cs typeface="Arial" pitchFamily="34" charset="0"/>
              </a:rPr>
              <a:t>Предельный размер субсидий в расчете на:</a:t>
            </a:r>
          </a:p>
        </p:txBody>
      </p:sp>
    </p:spTree>
    <p:extLst>
      <p:ext uri="{BB962C8B-B14F-4D97-AF65-F5344CB8AC3E}">
        <p14:creationId xmlns:p14="http://schemas.microsoft.com/office/powerpoint/2010/main" val="422505509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extBox 23"/>
          <p:cNvSpPr txBox="1"/>
          <p:nvPr/>
        </p:nvSpPr>
        <p:spPr>
          <a:xfrm>
            <a:off x="5914074" y="8872749"/>
            <a:ext cx="4431021" cy="307779"/>
          </a:xfrm>
          <a:prstGeom prst="rect">
            <a:avLst/>
          </a:prstGeom>
          <a:noFill/>
        </p:spPr>
        <p:txBody>
          <a:bodyPr wrap="none" lIns="91440" tIns="45721" rIns="91440" bIns="45721" rtlCol="0">
            <a:spAutoFit/>
          </a:bodyPr>
          <a:lstStyle/>
          <a:p>
            <a:pPr algn="ctr" defTabSz="914396" eaLnBrk="1" fontAlgn="auto" hangingPunct="1">
              <a:spcBef>
                <a:spcPts val="0"/>
              </a:spcBef>
              <a:spcAft>
                <a:spcPts val="0"/>
              </a:spcAft>
              <a:defRPr/>
            </a:pPr>
            <a:r>
              <a:rPr lang="ru-RU" sz="1400" b="1" kern="0" dirty="0">
                <a:solidFill>
                  <a:srgbClr val="FFC000">
                    <a:lumMod val="75000"/>
                  </a:srgbClr>
                </a:solidFill>
              </a:rPr>
              <a:t>Министерство сельского хозяйства Иркутской области</a:t>
            </a:r>
          </a:p>
        </p:txBody>
      </p:sp>
      <p:pic>
        <p:nvPicPr>
          <p:cNvPr id="27" name="Picture 5"/>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3"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Номер слайда 3"/>
          <p:cNvSpPr>
            <a:spLocks noGrp="1"/>
          </p:cNvSpPr>
          <p:nvPr>
            <p:ph type="sldNum" sz="quarter" idx="12"/>
          </p:nvPr>
        </p:nvSpPr>
        <p:spPr/>
        <p:txBody>
          <a:bodyPr/>
          <a:lstStyle/>
          <a:p>
            <a:pPr>
              <a:defRPr/>
            </a:pPr>
            <a:fld id="{7B7E4D7E-E5C2-43FE-9CC7-C6A010FB669D}" type="slidenum">
              <a:rPr lang="ru-RU" altLang="ru-RU">
                <a:solidFill>
                  <a:prstClr val="black"/>
                </a:solidFill>
              </a:rPr>
              <a:pPr>
                <a:defRPr/>
              </a:pPr>
              <a:t>5</a:t>
            </a:fld>
            <a:endParaRPr lang="ru-RU" altLang="ru-RU">
              <a:solidFill>
                <a:prstClr val="black"/>
              </a:solidFill>
            </a:endParaRPr>
          </a:p>
        </p:txBody>
      </p:sp>
      <p:pic>
        <p:nvPicPr>
          <p:cNvPr id="21" name="Picture 4" descr="http://irkobl.ru/sites/molprav38/map%20%D0%98%D0%9E.png"/>
          <p:cNvPicPr>
            <a:picLocks noChangeAspect="1" noChangeArrowheads="1"/>
          </p:cNvPicPr>
          <p:nvPr/>
        </p:nvPicPr>
        <p:blipFill>
          <a:blip r:embed="rId6" cstate="print"/>
          <a:srcRect/>
          <a:stretch>
            <a:fillRect/>
          </a:stretch>
        </p:blipFill>
        <p:spPr bwMode="auto">
          <a:xfrm>
            <a:off x="15040768" y="71041"/>
            <a:ext cx="1112838" cy="1044575"/>
          </a:xfrm>
          <a:prstGeom prst="rect">
            <a:avLst/>
          </a:prstGeom>
          <a:ln>
            <a:noFill/>
          </a:ln>
          <a:effectLst>
            <a:outerShdw blurRad="190500" algn="tl" rotWithShape="0">
              <a:srgbClr val="000000">
                <a:alpha val="70000"/>
              </a:srgbClr>
            </a:outerShdw>
          </a:effectLst>
        </p:spPr>
      </p:pic>
      <p:sp>
        <p:nvSpPr>
          <p:cNvPr id="26" name="Прямоугольник 25"/>
          <p:cNvSpPr/>
          <p:nvPr/>
        </p:nvSpPr>
        <p:spPr>
          <a:xfrm>
            <a:off x="203873" y="1333300"/>
            <a:ext cx="15851422" cy="1107996"/>
          </a:xfrm>
          <a:prstGeom prst="rect">
            <a:avLst/>
          </a:prstGeom>
          <a:solidFill>
            <a:srgbClr val="D2E1B5"/>
          </a:solidFill>
        </p:spPr>
        <p:txBody>
          <a:bodyPr wrap="square" rtlCol="0">
            <a:spAutoFit/>
          </a:bodyPr>
          <a:lstStyle/>
          <a:p>
            <a:pPr algn="ctr"/>
            <a:r>
              <a:rPr lang="ru-RU" sz="2200" b="1" dirty="0">
                <a:solidFill>
                  <a:prstClr val="black"/>
                </a:solidFill>
                <a:latin typeface="Calibri"/>
              </a:rPr>
              <a:t>с 2022 года объем субсидии, предоставляемый за текущий год, ограничивается ПРЕДЕЛЬНЫМ РАЗМЕРОМ СУБСИДИИ, НЕПРЕВЫШАЮЩИМ 20 % ОТ СРЕДНЕГО РАЗМЕРА ДОХОДОВ ЗА ПРЕДЫДУЩИЙ ГОД И ГОД ПРЕДШЕСТВУЮЩИЙ ПРЕДЫДУЩЕМУ ГОДУ, ИЛИ НЕПРЕВЫШАЮЩИМ 500 ТЫСЯЧ РУБЛЕЙ ДЛЯ ПОЛУЧАТЕЛЕЙ НАЧАВШИХ ДЕЯТЕЛЬНОСТЬ В ПРЕДЫДУЩЕМ ГОДУ  </a:t>
            </a:r>
          </a:p>
        </p:txBody>
      </p:sp>
      <p:graphicFrame>
        <p:nvGraphicFramePr>
          <p:cNvPr id="25" name="Таблица 24"/>
          <p:cNvGraphicFramePr>
            <a:graphicFrameLocks noGrp="1"/>
          </p:cNvGraphicFramePr>
          <p:nvPr>
            <p:extLst>
              <p:ext uri="{D42A27DB-BD31-4B8C-83A1-F6EECF244321}">
                <p14:modId xmlns:p14="http://schemas.microsoft.com/office/powerpoint/2010/main" val="2818297204"/>
              </p:ext>
            </p:extLst>
          </p:nvPr>
        </p:nvGraphicFramePr>
        <p:xfrm>
          <a:off x="203873" y="2699793"/>
          <a:ext cx="15851421" cy="579120"/>
        </p:xfrm>
        <a:graphic>
          <a:graphicData uri="http://schemas.openxmlformats.org/drawingml/2006/table">
            <a:tbl>
              <a:tblPr firstRow="1" firstCol="1" bandRow="1"/>
              <a:tblGrid>
                <a:gridCol w="15851421">
                  <a:extLst>
                    <a:ext uri="{9D8B030D-6E8A-4147-A177-3AD203B41FA5}">
                      <a16:colId xmlns:a16="http://schemas.microsoft.com/office/drawing/2014/main" val="20000"/>
                    </a:ext>
                  </a:extLst>
                </a:gridCol>
              </a:tblGrid>
              <a:tr h="432048">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600" b="1" dirty="0">
                          <a:solidFill>
                            <a:schemeClr val="tx1"/>
                          </a:solidFill>
                          <a:effectLst/>
                          <a:latin typeface="Arial"/>
                          <a:ea typeface="Arial"/>
                        </a:rPr>
                        <a:t>НЕ РАСПРОСТРАНЯЕТСЯ НА ВОЗМЕЩЕНИЕ ЗАТРАТ НА ПРИОБРЕТЕНИЕ ТЕХНИКИ И ОБОРУДОВАНИЯ ДЛЯ</a:t>
                      </a:r>
                      <a:r>
                        <a:rPr lang="ru-RU" sz="1600" b="1" baseline="0" dirty="0">
                          <a:solidFill>
                            <a:schemeClr val="tx1"/>
                          </a:solidFill>
                          <a:effectLst/>
                          <a:latin typeface="Arial"/>
                          <a:ea typeface="Arial"/>
                        </a:rPr>
                        <a:t>  ОВОЩЕВОДСТВА, КАРТОФЕЛЕВОДСТВА, ЗВЕРОВОДСТВА, АКВАКУЛЬТУРЫ, ПРИОБРЕТЕНИЕ ПЛЕМЕННЫХ СЕЛЬСКОХОЗЯЙСТВЕННЫХ ЖИВОТНЫХ  </a:t>
                      </a:r>
                      <a:endParaRPr lang="ru-RU" sz="1600" b="1" dirty="0">
                        <a:solidFill>
                          <a:schemeClr val="tx1"/>
                        </a:solidFill>
                        <a:effectLst/>
                        <a:latin typeface="Arial"/>
                        <a:ea typeface="Arial"/>
                      </a:endParaRP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sp>
        <p:nvSpPr>
          <p:cNvPr id="43" name="Заголовок 3"/>
          <p:cNvSpPr txBox="1">
            <a:spLocks/>
          </p:cNvSpPr>
          <p:nvPr/>
        </p:nvSpPr>
        <p:spPr bwMode="auto">
          <a:xfrm>
            <a:off x="1003259" y="135973"/>
            <a:ext cx="14685581" cy="60346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r>
              <a:rPr lang="ru-RU" sz="3200" b="1" dirty="0">
                <a:solidFill>
                  <a:srgbClr val="0E3815"/>
                </a:solidFill>
                <a:latin typeface="Calibri"/>
                <a:cs typeface="Arial" pitchFamily="34" charset="0"/>
              </a:rPr>
              <a:t>ТЕХНИЧЕСКАЯ И ТЕХНОЛОГИЧЕСКАЯ МОДЕРНИЗАЦИЯСЕЛЬСКОГО ХОЗЯЙСТВА</a:t>
            </a:r>
          </a:p>
        </p:txBody>
      </p:sp>
      <p:graphicFrame>
        <p:nvGraphicFramePr>
          <p:cNvPr id="20" name="Таблица 19"/>
          <p:cNvGraphicFramePr>
            <a:graphicFrameLocks noGrp="1"/>
          </p:cNvGraphicFramePr>
          <p:nvPr>
            <p:extLst>
              <p:ext uri="{D42A27DB-BD31-4B8C-83A1-F6EECF244321}">
                <p14:modId xmlns:p14="http://schemas.microsoft.com/office/powerpoint/2010/main" val="2765655485"/>
              </p:ext>
            </p:extLst>
          </p:nvPr>
        </p:nvGraphicFramePr>
        <p:xfrm>
          <a:off x="4023544" y="3419872"/>
          <a:ext cx="7748427" cy="432048"/>
        </p:xfrm>
        <a:graphic>
          <a:graphicData uri="http://schemas.openxmlformats.org/drawingml/2006/table">
            <a:tbl>
              <a:tblPr firstRow="1" firstCol="1" bandRow="1"/>
              <a:tblGrid>
                <a:gridCol w="7748427">
                  <a:extLst>
                    <a:ext uri="{9D8B030D-6E8A-4147-A177-3AD203B41FA5}">
                      <a16:colId xmlns:a16="http://schemas.microsoft.com/office/drawing/2014/main" val="20000"/>
                    </a:ext>
                  </a:extLst>
                </a:gridCol>
              </a:tblGrid>
              <a:tr h="432048">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400" b="1" dirty="0">
                          <a:solidFill>
                            <a:schemeClr val="tx1"/>
                          </a:solidFill>
                          <a:effectLst/>
                          <a:latin typeface="Arial"/>
                          <a:ea typeface="Arial"/>
                        </a:rPr>
                        <a:t>ПРИ</a:t>
                      </a:r>
                      <a:r>
                        <a:rPr lang="ru-RU" sz="1400" b="1" baseline="0" dirty="0">
                          <a:solidFill>
                            <a:schemeClr val="tx1"/>
                          </a:solidFill>
                          <a:effectLst/>
                          <a:latin typeface="Arial"/>
                          <a:ea typeface="Arial"/>
                        </a:rPr>
                        <a:t> РАСЧЕТЕ ПРЕДЕЛЬНОГО УРОВНЯ СУБСИДИИ УЧИТЫВАЕТСЯ:</a:t>
                      </a:r>
                      <a:endParaRPr lang="ru-RU" sz="1400" b="1" dirty="0">
                        <a:solidFill>
                          <a:schemeClr val="tx1"/>
                        </a:solidFill>
                        <a:effectLst/>
                        <a:latin typeface="Arial"/>
                        <a:ea typeface="Arial"/>
                      </a:endParaRP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36" name="Таблица 35"/>
          <p:cNvGraphicFramePr>
            <a:graphicFrameLocks noGrp="1"/>
          </p:cNvGraphicFramePr>
          <p:nvPr>
            <p:extLst>
              <p:ext uri="{D42A27DB-BD31-4B8C-83A1-F6EECF244321}">
                <p14:modId xmlns:p14="http://schemas.microsoft.com/office/powerpoint/2010/main" val="2530109242"/>
              </p:ext>
            </p:extLst>
          </p:nvPr>
        </p:nvGraphicFramePr>
        <p:xfrm>
          <a:off x="223489" y="3995936"/>
          <a:ext cx="7748427" cy="4785360"/>
        </p:xfrm>
        <a:graphic>
          <a:graphicData uri="http://schemas.openxmlformats.org/drawingml/2006/table">
            <a:tbl>
              <a:tblPr firstRow="1" firstCol="1" bandRow="1"/>
              <a:tblGrid>
                <a:gridCol w="7748427">
                  <a:extLst>
                    <a:ext uri="{9D8B030D-6E8A-4147-A177-3AD203B41FA5}">
                      <a16:colId xmlns:a16="http://schemas.microsoft.com/office/drawing/2014/main" val="20000"/>
                    </a:ext>
                  </a:extLst>
                </a:gridCol>
              </a:tblGrid>
              <a:tr h="648072">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400" b="1" dirty="0">
                          <a:solidFill>
                            <a:schemeClr val="tx1"/>
                          </a:solidFill>
                          <a:effectLst/>
                          <a:latin typeface="Arial"/>
                          <a:ea typeface="Arial"/>
                        </a:rPr>
                        <a:t>КОЭФФИЦИЕНТ</a:t>
                      </a:r>
                      <a:r>
                        <a:rPr lang="ru-RU" sz="1400" b="1" baseline="0" dirty="0">
                          <a:solidFill>
                            <a:schemeClr val="tx1"/>
                          </a:solidFill>
                          <a:effectLst/>
                          <a:latin typeface="Arial"/>
                          <a:ea typeface="Arial"/>
                        </a:rPr>
                        <a:t> ИНДИКАТИВНОСТИ НЕ БОЛЕЕ 1,25 И НЕ МЕНЕЕ 0,75:</a:t>
                      </a:r>
                    </a:p>
                    <a:p>
                      <a:pPr marL="165100" algn="ctr">
                        <a:lnSpc>
                          <a:spcPct val="100000"/>
                        </a:lnSpc>
                        <a:spcAft>
                          <a:spcPts val="0"/>
                        </a:spcAft>
                      </a:pPr>
                      <a:r>
                        <a:rPr lang="ru-RU" sz="1400" b="1" baseline="0" dirty="0">
                          <a:solidFill>
                            <a:schemeClr val="tx1"/>
                          </a:solidFill>
                          <a:effectLst/>
                          <a:latin typeface="Arial"/>
                          <a:ea typeface="Arial"/>
                        </a:rPr>
                        <a:t>РАВНЫЙ СРЕДНЕМУ ЗНАЧЕНИЮ СУММЫ КОЭФФИЦИЕНТОВ:</a:t>
                      </a:r>
                    </a:p>
                    <a:p>
                      <a:pPr marL="165100" algn="ctr">
                        <a:lnSpc>
                          <a:spcPct val="100000"/>
                        </a:lnSpc>
                        <a:spcAft>
                          <a:spcPts val="0"/>
                        </a:spcAft>
                      </a:pPr>
                      <a:endParaRPr lang="ru-RU" sz="1400" b="1" baseline="0" dirty="0">
                        <a:solidFill>
                          <a:schemeClr val="tx1"/>
                        </a:solidFill>
                        <a:effectLst/>
                        <a:latin typeface="Arial"/>
                        <a:ea typeface="Arial"/>
                      </a:endParaRPr>
                    </a:p>
                    <a:p>
                      <a:pPr marL="508000" indent="-342900" algn="l">
                        <a:lnSpc>
                          <a:spcPct val="100000"/>
                        </a:lnSpc>
                        <a:spcAft>
                          <a:spcPts val="0"/>
                        </a:spcAft>
                        <a:buAutoNum type="arabicParenR"/>
                      </a:pPr>
                      <a:r>
                        <a:rPr lang="ru-RU" sz="1400" b="1" baseline="0" dirty="0">
                          <a:solidFill>
                            <a:schemeClr val="tx1"/>
                          </a:solidFill>
                          <a:effectLst/>
                          <a:latin typeface="Arial"/>
                          <a:ea typeface="Arial"/>
                        </a:rPr>
                        <a:t>коэффициент роста доходов – отношение значения доходов за предыдущий год, к среднему значению доходов за период осуществления деятельности, но не более чем за три года подряд;</a:t>
                      </a:r>
                    </a:p>
                    <a:p>
                      <a:pPr marL="508000" indent="-342900" algn="ctr">
                        <a:lnSpc>
                          <a:spcPct val="100000"/>
                        </a:lnSpc>
                        <a:spcAft>
                          <a:spcPts val="0"/>
                        </a:spcAft>
                        <a:buAutoNum type="arabicParenR"/>
                      </a:pPr>
                      <a:endParaRPr lang="ru-RU" sz="1400" b="1" baseline="0" dirty="0">
                        <a:solidFill>
                          <a:schemeClr val="tx1"/>
                        </a:solidFill>
                        <a:effectLst/>
                        <a:latin typeface="Arial"/>
                        <a:ea typeface="Arial"/>
                      </a:endParaRPr>
                    </a:p>
                    <a:p>
                      <a:pPr marL="508000" indent="-342900" algn="l">
                        <a:lnSpc>
                          <a:spcPct val="100000"/>
                        </a:lnSpc>
                        <a:spcAft>
                          <a:spcPts val="0"/>
                        </a:spcAft>
                        <a:buAutoNum type="arabicParenR"/>
                      </a:pPr>
                      <a:r>
                        <a:rPr lang="ru-RU" sz="1400" b="1" baseline="0" dirty="0">
                          <a:solidFill>
                            <a:schemeClr val="tx1"/>
                          </a:solidFill>
                          <a:effectLst/>
                          <a:latin typeface="Arial"/>
                          <a:ea typeface="Arial"/>
                        </a:rPr>
                        <a:t>коэффициент роста налоговой базы по налогу на НДФЛ, уплачиваемому получателем в качестве налогового агента – отношение значения налоговой базы по НДФЛ, за предыдущий год, к среднему значению налоговой базы по НДФЛ, за период осуществления получателем деятельности, но не более чем за три года подряд;</a:t>
                      </a:r>
                    </a:p>
                    <a:p>
                      <a:pPr marL="508000" indent="-342900" algn="ctr">
                        <a:lnSpc>
                          <a:spcPct val="100000"/>
                        </a:lnSpc>
                        <a:spcAft>
                          <a:spcPts val="0"/>
                        </a:spcAft>
                        <a:buAutoNum type="arabicParenR"/>
                      </a:pPr>
                      <a:endParaRPr lang="ru-RU" sz="1400" b="1" baseline="0" dirty="0">
                        <a:solidFill>
                          <a:schemeClr val="tx1"/>
                        </a:solidFill>
                        <a:effectLst/>
                        <a:latin typeface="Arial"/>
                        <a:ea typeface="Arial"/>
                      </a:endParaRPr>
                    </a:p>
                    <a:p>
                      <a:pPr marL="508000" indent="-342900" algn="l">
                        <a:lnSpc>
                          <a:spcPct val="100000"/>
                        </a:lnSpc>
                        <a:spcAft>
                          <a:spcPts val="0"/>
                        </a:spcAft>
                        <a:buAutoNum type="arabicParenR"/>
                      </a:pPr>
                      <a:r>
                        <a:rPr lang="ru-RU" sz="1400" b="1" baseline="0" dirty="0">
                          <a:solidFill>
                            <a:schemeClr val="tx1"/>
                          </a:solidFill>
                          <a:effectLst/>
                          <a:latin typeface="Arial"/>
                          <a:ea typeface="Arial"/>
                        </a:rPr>
                        <a:t>коэффициент роста совокупной налоговой базы - отношение значения налоговой базы по налогу на прибыль организаций и/или по единому сельскохозяйственному налогу и/или по налогу, подлежащему уплате в связи с применением упрощенной системы налогообложения и/или по налогу, подлежащему уплате в связи с применением патентной системы налогообложения к среднему значению совокупной налоговой базы за период осуществления получателем деятельности, но не более чем за три года подряд.</a:t>
                      </a:r>
                    </a:p>
                    <a:p>
                      <a:pPr marL="165100" algn="ctr">
                        <a:lnSpc>
                          <a:spcPct val="100000"/>
                        </a:lnSpc>
                        <a:spcAft>
                          <a:spcPts val="0"/>
                        </a:spcAft>
                      </a:pPr>
                      <a:endParaRPr lang="ru-RU" sz="1400" b="1" baseline="0" dirty="0">
                        <a:solidFill>
                          <a:schemeClr val="tx1"/>
                        </a:solidFill>
                        <a:effectLst/>
                        <a:latin typeface="Arial"/>
                        <a:ea typeface="Arial"/>
                      </a:endParaRPr>
                    </a:p>
                    <a:p>
                      <a:pPr marL="165100" algn="ctr">
                        <a:lnSpc>
                          <a:spcPct val="100000"/>
                        </a:lnSpc>
                        <a:spcAft>
                          <a:spcPts val="0"/>
                        </a:spcAft>
                      </a:pPr>
                      <a:endParaRPr lang="ru-RU" sz="1400" b="1" dirty="0">
                        <a:solidFill>
                          <a:schemeClr val="tx1"/>
                        </a:solidFill>
                        <a:effectLst/>
                        <a:latin typeface="Arial"/>
                        <a:ea typeface="Arial"/>
                      </a:endParaRP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graphicFrame>
        <p:nvGraphicFramePr>
          <p:cNvPr id="37" name="Таблица 36"/>
          <p:cNvGraphicFramePr>
            <a:graphicFrameLocks noGrp="1"/>
          </p:cNvGraphicFramePr>
          <p:nvPr>
            <p:extLst>
              <p:ext uri="{D42A27DB-BD31-4B8C-83A1-F6EECF244321}">
                <p14:modId xmlns:p14="http://schemas.microsoft.com/office/powerpoint/2010/main" val="2492271824"/>
              </p:ext>
            </p:extLst>
          </p:nvPr>
        </p:nvGraphicFramePr>
        <p:xfrm>
          <a:off x="8141250" y="4572000"/>
          <a:ext cx="7748427" cy="2371720"/>
        </p:xfrm>
        <a:graphic>
          <a:graphicData uri="http://schemas.openxmlformats.org/drawingml/2006/table">
            <a:tbl>
              <a:tblPr firstRow="1" firstCol="1" bandRow="1"/>
              <a:tblGrid>
                <a:gridCol w="7748427">
                  <a:extLst>
                    <a:ext uri="{9D8B030D-6E8A-4147-A177-3AD203B41FA5}">
                      <a16:colId xmlns:a16="http://schemas.microsoft.com/office/drawing/2014/main" val="20000"/>
                    </a:ext>
                  </a:extLst>
                </a:gridCol>
              </a:tblGrid>
              <a:tr h="2371720">
                <a:tc>
                  <a:txBody>
                    <a:bodyPr/>
                    <a:lstStyle>
                      <a:lvl1pPr marL="0" algn="l" defTabSz="914350" rtl="0" eaLnBrk="1" latinLnBrk="0" hangingPunct="1">
                        <a:defRPr sz="1700" kern="1200">
                          <a:solidFill>
                            <a:schemeClr val="tx1"/>
                          </a:solidFill>
                          <a:latin typeface="Tw Cen MT"/>
                        </a:defRPr>
                      </a:lvl1pPr>
                      <a:lvl2pPr marL="457177" algn="l" defTabSz="914350" rtl="0" eaLnBrk="1" latinLnBrk="0" hangingPunct="1">
                        <a:defRPr sz="1700" kern="1200">
                          <a:solidFill>
                            <a:schemeClr val="tx1"/>
                          </a:solidFill>
                          <a:latin typeface="Tw Cen MT"/>
                        </a:defRPr>
                      </a:lvl2pPr>
                      <a:lvl3pPr marL="914350" algn="l" defTabSz="914350" rtl="0" eaLnBrk="1" latinLnBrk="0" hangingPunct="1">
                        <a:defRPr sz="1700" kern="1200">
                          <a:solidFill>
                            <a:schemeClr val="tx1"/>
                          </a:solidFill>
                          <a:latin typeface="Tw Cen MT"/>
                        </a:defRPr>
                      </a:lvl3pPr>
                      <a:lvl4pPr marL="1371527" algn="l" defTabSz="914350" rtl="0" eaLnBrk="1" latinLnBrk="0" hangingPunct="1">
                        <a:defRPr sz="1700" kern="1200">
                          <a:solidFill>
                            <a:schemeClr val="tx1"/>
                          </a:solidFill>
                          <a:latin typeface="Tw Cen MT"/>
                        </a:defRPr>
                      </a:lvl4pPr>
                      <a:lvl5pPr marL="1828705" algn="l" defTabSz="914350" rtl="0" eaLnBrk="1" latinLnBrk="0" hangingPunct="1">
                        <a:defRPr sz="1700" kern="1200">
                          <a:solidFill>
                            <a:schemeClr val="tx1"/>
                          </a:solidFill>
                          <a:latin typeface="Tw Cen MT"/>
                        </a:defRPr>
                      </a:lvl5pPr>
                      <a:lvl6pPr marL="2285877" algn="l" defTabSz="914350" rtl="0" eaLnBrk="1" latinLnBrk="0" hangingPunct="1">
                        <a:defRPr sz="1700" kern="1200">
                          <a:solidFill>
                            <a:schemeClr val="tx1"/>
                          </a:solidFill>
                          <a:latin typeface="Tw Cen MT"/>
                        </a:defRPr>
                      </a:lvl6pPr>
                      <a:lvl7pPr marL="2743053" algn="l" defTabSz="914350" rtl="0" eaLnBrk="1" latinLnBrk="0" hangingPunct="1">
                        <a:defRPr sz="1700" kern="1200">
                          <a:solidFill>
                            <a:schemeClr val="tx1"/>
                          </a:solidFill>
                          <a:latin typeface="Tw Cen MT"/>
                        </a:defRPr>
                      </a:lvl7pPr>
                      <a:lvl8pPr marL="3200230" algn="l" defTabSz="914350" rtl="0" eaLnBrk="1" latinLnBrk="0" hangingPunct="1">
                        <a:defRPr sz="1700" kern="1200">
                          <a:solidFill>
                            <a:schemeClr val="tx1"/>
                          </a:solidFill>
                          <a:latin typeface="Tw Cen MT"/>
                        </a:defRPr>
                      </a:lvl8pPr>
                      <a:lvl9pPr marL="3657407" algn="l" defTabSz="914350" rtl="0" eaLnBrk="1" latinLnBrk="0" hangingPunct="1">
                        <a:defRPr sz="1700" kern="1200">
                          <a:solidFill>
                            <a:schemeClr val="tx1"/>
                          </a:solidFill>
                          <a:latin typeface="Tw Cen MT"/>
                        </a:defRPr>
                      </a:lvl9pPr>
                    </a:lstStyle>
                    <a:p>
                      <a:pPr marL="165100" algn="ctr">
                        <a:lnSpc>
                          <a:spcPct val="100000"/>
                        </a:lnSpc>
                        <a:spcAft>
                          <a:spcPts val="0"/>
                        </a:spcAft>
                      </a:pPr>
                      <a:r>
                        <a:rPr lang="ru-RU" sz="1400" b="1" dirty="0">
                          <a:solidFill>
                            <a:schemeClr val="tx1"/>
                          </a:solidFill>
                          <a:effectLst/>
                          <a:latin typeface="Arial"/>
                          <a:ea typeface="Arial"/>
                        </a:rPr>
                        <a:t>КОЭФФИЦИЕНТ</a:t>
                      </a:r>
                      <a:r>
                        <a:rPr lang="ru-RU" sz="1400" b="1" baseline="0" dirty="0">
                          <a:solidFill>
                            <a:schemeClr val="tx1"/>
                          </a:solidFill>
                          <a:effectLst/>
                          <a:latin typeface="Arial"/>
                          <a:ea typeface="Arial"/>
                        </a:rPr>
                        <a:t> РОСТА ЦЕН НА ПРОДУКЦИЮ ИНВЕСТИЦИОННОГО НАЗНАЧЕНИЯ:</a:t>
                      </a:r>
                    </a:p>
                    <a:p>
                      <a:pPr marL="165100" algn="ctr">
                        <a:lnSpc>
                          <a:spcPct val="100000"/>
                        </a:lnSpc>
                        <a:spcAft>
                          <a:spcPts val="0"/>
                        </a:spcAft>
                      </a:pPr>
                      <a:endParaRPr lang="ru-RU" sz="1400" b="1" baseline="0" dirty="0">
                        <a:solidFill>
                          <a:schemeClr val="tx1"/>
                        </a:solidFill>
                        <a:effectLst/>
                        <a:latin typeface="Arial"/>
                        <a:ea typeface="Arial"/>
                      </a:endParaRPr>
                    </a:p>
                    <a:p>
                      <a:pPr marL="165100" algn="ctr">
                        <a:lnSpc>
                          <a:spcPct val="100000"/>
                        </a:lnSpc>
                        <a:spcAft>
                          <a:spcPts val="0"/>
                        </a:spcAft>
                      </a:pPr>
                      <a:r>
                        <a:rPr lang="ru-RU" sz="1400" b="1" baseline="0" dirty="0">
                          <a:solidFill>
                            <a:schemeClr val="tx1"/>
                          </a:solidFill>
                          <a:effectLst/>
                          <a:latin typeface="Arial"/>
                          <a:ea typeface="Arial"/>
                        </a:rPr>
                        <a:t>в 2022 году – принимается равным 1;</a:t>
                      </a:r>
                    </a:p>
                    <a:p>
                      <a:pPr marL="165100" algn="ctr">
                        <a:lnSpc>
                          <a:spcPct val="100000"/>
                        </a:lnSpc>
                        <a:spcAft>
                          <a:spcPts val="0"/>
                        </a:spcAft>
                      </a:pPr>
                      <a:endParaRPr lang="ru-RU" sz="1400" b="1" baseline="0" dirty="0">
                        <a:solidFill>
                          <a:schemeClr val="tx1"/>
                        </a:solidFill>
                        <a:effectLst/>
                        <a:latin typeface="Arial"/>
                        <a:ea typeface="Arial"/>
                      </a:endParaRPr>
                    </a:p>
                    <a:p>
                      <a:pPr marL="165100" algn="ctr">
                        <a:lnSpc>
                          <a:spcPct val="100000"/>
                        </a:lnSpc>
                        <a:spcAft>
                          <a:spcPts val="0"/>
                        </a:spcAft>
                      </a:pPr>
                      <a:r>
                        <a:rPr lang="ru-RU" sz="1400" b="1" baseline="0" dirty="0">
                          <a:solidFill>
                            <a:schemeClr val="tx1"/>
                          </a:solidFill>
                          <a:effectLst/>
                          <a:latin typeface="Arial"/>
                          <a:ea typeface="Arial"/>
                        </a:rPr>
                        <a:t>начиная с 2023 года – рассчитывается как произведение ежемесячных индексов цен приобретения машин и оборудования инвестиционного назначения к предыдущему месяцу по Иркутской области за период с декабря 2021 года по ноябрь года, предшествующего году предоставления субсидий.</a:t>
                      </a:r>
                    </a:p>
                    <a:p>
                      <a:pPr marL="165100" algn="ctr">
                        <a:lnSpc>
                          <a:spcPct val="100000"/>
                        </a:lnSpc>
                        <a:spcAft>
                          <a:spcPts val="0"/>
                        </a:spcAft>
                      </a:pPr>
                      <a:r>
                        <a:rPr lang="ru-RU" sz="1400" b="1" baseline="0" dirty="0">
                          <a:solidFill>
                            <a:schemeClr val="tx1"/>
                          </a:solidFill>
                          <a:effectLst/>
                          <a:latin typeface="Arial"/>
                          <a:ea typeface="Arial"/>
                        </a:rPr>
                        <a:t> </a:t>
                      </a:r>
                      <a:endParaRPr lang="ru-RU" sz="1400" b="1" dirty="0">
                        <a:solidFill>
                          <a:schemeClr val="tx1"/>
                        </a:solidFill>
                        <a:effectLst/>
                        <a:latin typeface="Arial"/>
                        <a:ea typeface="Arial"/>
                      </a:endParaRPr>
                    </a:p>
                  </a:txBody>
                  <a:tcPr marL="45720" marR="4572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721638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560608" y="8892482"/>
            <a:ext cx="5137946" cy="307779"/>
          </a:xfrm>
          <a:prstGeom prst="rect">
            <a:avLst/>
          </a:prstGeom>
          <a:noFill/>
        </p:spPr>
        <p:txBody>
          <a:bodyPr wrap="none" lIns="91440" tIns="45721" rIns="91440" bIns="45721" rtlCol="0">
            <a:spAutoFit/>
          </a:bodyPr>
          <a:lstStyle/>
          <a:p>
            <a:pPr algn="ctr" defTabSz="914397" eaLnBrk="1" fontAlgn="auto" hangingPunct="1">
              <a:spcBef>
                <a:spcPts val="0"/>
              </a:spcBef>
              <a:spcAft>
                <a:spcPts val="0"/>
              </a:spcAft>
              <a:defRPr/>
            </a:pPr>
            <a:r>
              <a:rPr lang="ru-RU" sz="1400" b="1" kern="0" dirty="0">
                <a:solidFill>
                  <a:srgbClr val="FFC000">
                    <a:lumMod val="75000"/>
                  </a:srgbClr>
                </a:solidFill>
                <a:latin typeface="Arial" pitchFamily="34" charset="0"/>
                <a:cs typeface="Arial" pitchFamily="34" charset="0"/>
              </a:rPr>
              <a:t>Министерство сельского хозяйства Иркутской области</a:t>
            </a:r>
          </a:p>
        </p:txBody>
      </p:sp>
      <p:sp>
        <p:nvSpPr>
          <p:cNvPr id="2" name="AutoShape 2" descr="https://im0-tub-ru.yandex.net/i?id=d842a4d9658de085b4cfac0a5deb3dfe-srl&amp;n=13"/>
          <p:cNvSpPr>
            <a:spLocks noChangeAspect="1" noChangeArrowheads="1"/>
          </p:cNvSpPr>
          <p:nvPr/>
        </p:nvSpPr>
        <p:spPr bwMode="auto">
          <a:xfrm>
            <a:off x="155575" y="-1444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0" name="AutoShape 17" descr="https://im0-tub-ru.yandex.net/i?id=ef947e7dc285862da5e109bed5dabdd1-l&amp;n=13"/>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1" name="AutoShape 19" descr="https://im0-tub-ru.yandex.net/i?id=ef947e7dc285862da5e109bed5dabdd1-l&amp;n=1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pic>
        <p:nvPicPr>
          <p:cNvPr id="46" name="Picture 5"/>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2"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9" name="Заголовок 3"/>
          <p:cNvSpPr>
            <a:spLocks noGrp="1"/>
          </p:cNvSpPr>
          <p:nvPr>
            <p:ph type="title"/>
          </p:nvPr>
        </p:nvSpPr>
        <p:spPr>
          <a:xfrm>
            <a:off x="956868" y="152109"/>
            <a:ext cx="13795868" cy="603467"/>
          </a:xfrm>
        </p:spPr>
        <p:txBody>
          <a:bodyPr/>
          <a:lstStyle/>
          <a:p>
            <a:r>
              <a:rPr lang="ru-RU" sz="3200" b="1" dirty="0">
                <a:solidFill>
                  <a:srgbClr val="0E3815"/>
                </a:solidFill>
                <a:latin typeface="+mn-lt"/>
                <a:cs typeface="Arial" pitchFamily="34" charset="0"/>
              </a:rPr>
              <a:t>ОБНОВЛЕНИЕ ПАРКА СЕЛЬСКОХОЗЯЙСТВЕННОЙ ТЕХНИКИ, СПЕЦИАЛЬНЫХ АВТОМОБИЛЕЙ  И ОБОРУДОВАНИЯ НА 2022 - 2024 ГОДЫ</a:t>
            </a:r>
          </a:p>
        </p:txBody>
      </p:sp>
      <p:pic>
        <p:nvPicPr>
          <p:cNvPr id="56" name="Picture 4" descr="http://irkobl.ru/sites/molprav38/map%20%D0%98%D0%9E.png"/>
          <p:cNvPicPr>
            <a:picLocks noChangeAspect="1" noChangeArrowheads="1"/>
          </p:cNvPicPr>
          <p:nvPr/>
        </p:nvPicPr>
        <p:blipFill>
          <a:blip r:embed="rId6" cstate="print"/>
          <a:srcRect/>
          <a:stretch>
            <a:fillRect/>
          </a:stretch>
        </p:blipFill>
        <p:spPr bwMode="auto">
          <a:xfrm>
            <a:off x="15143162" y="20558"/>
            <a:ext cx="1112838" cy="1044575"/>
          </a:xfrm>
          <a:prstGeom prst="rect">
            <a:avLst/>
          </a:prstGeom>
          <a:ln>
            <a:noFill/>
          </a:ln>
          <a:effectLst>
            <a:outerShdw blurRad="190500" algn="tl" rotWithShape="0">
              <a:srgbClr val="000000">
                <a:alpha val="70000"/>
              </a:srgbClr>
            </a:outerShdw>
          </a:effectLst>
        </p:spPr>
      </p:pic>
      <p:sp>
        <p:nvSpPr>
          <p:cNvPr id="6" name="Номер слайда 5"/>
          <p:cNvSpPr>
            <a:spLocks noGrp="1"/>
          </p:cNvSpPr>
          <p:nvPr>
            <p:ph type="sldNum" sz="quarter" idx="12"/>
          </p:nvPr>
        </p:nvSpPr>
        <p:spPr>
          <a:xfrm>
            <a:off x="11415858" y="8405649"/>
            <a:ext cx="4639735" cy="486833"/>
          </a:xfrm>
        </p:spPr>
        <p:txBody>
          <a:bodyPr/>
          <a:lstStyle/>
          <a:p>
            <a:pPr>
              <a:defRPr/>
            </a:pPr>
            <a:fld id="{7B7E4D7E-E5C2-43FE-9CC7-C6A010FB669D}" type="slidenum">
              <a:rPr lang="ru-RU" altLang="ru-RU">
                <a:solidFill>
                  <a:prstClr val="black"/>
                </a:solidFill>
              </a:rPr>
              <a:pPr>
                <a:defRPr/>
              </a:pPr>
              <a:t>6</a:t>
            </a:fld>
            <a:endParaRPr lang="ru-RU" altLang="ru-RU" dirty="0">
              <a:solidFill>
                <a:prstClr val="black"/>
              </a:solidFill>
            </a:endParaRPr>
          </a:p>
        </p:txBody>
      </p:sp>
      <p:sp>
        <p:nvSpPr>
          <p:cNvPr id="34" name="TextBox 33"/>
          <p:cNvSpPr txBox="1"/>
          <p:nvPr/>
        </p:nvSpPr>
        <p:spPr>
          <a:xfrm>
            <a:off x="155575" y="1963510"/>
            <a:ext cx="15772103"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При приобретении по договорам купли-продажи и/или финансовой аренды (лизинга) зерносушильного оборудования</a:t>
            </a:r>
          </a:p>
        </p:txBody>
      </p:sp>
      <p:sp>
        <p:nvSpPr>
          <p:cNvPr id="40" name="TextBox 39"/>
          <p:cNvSpPr txBox="1"/>
          <p:nvPr/>
        </p:nvSpPr>
        <p:spPr>
          <a:xfrm>
            <a:off x="270726" y="6372200"/>
            <a:ext cx="15717707"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При приобретении по договорам финансовой аренды (лизинга) </a:t>
            </a:r>
            <a:r>
              <a:rPr lang="ru-RU" sz="1600" b="1" dirty="0" err="1">
                <a:solidFill>
                  <a:prstClr val="black"/>
                </a:solidFill>
                <a:latin typeface="Arial" pitchFamily="34" charset="0"/>
                <a:cs typeface="Arial" pitchFamily="34" charset="0"/>
              </a:rPr>
              <a:t>зерноподрабатывающего</a:t>
            </a:r>
            <a:r>
              <a:rPr lang="ru-RU" sz="1600" b="1" dirty="0">
                <a:solidFill>
                  <a:prstClr val="black"/>
                </a:solidFill>
                <a:latin typeface="Arial" pitchFamily="34" charset="0"/>
                <a:cs typeface="Arial" pitchFamily="34" charset="0"/>
              </a:rPr>
              <a:t> оборудования</a:t>
            </a:r>
          </a:p>
        </p:txBody>
      </p:sp>
      <p:sp>
        <p:nvSpPr>
          <p:cNvPr id="58" name="TextBox 57"/>
          <p:cNvSpPr txBox="1"/>
          <p:nvPr/>
        </p:nvSpPr>
        <p:spPr>
          <a:xfrm>
            <a:off x="484727" y="7668344"/>
            <a:ext cx="15876597"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Предельный объем субсидий в год - 4,2 млн рублей</a:t>
            </a:r>
          </a:p>
        </p:txBody>
      </p:sp>
      <p:graphicFrame>
        <p:nvGraphicFramePr>
          <p:cNvPr id="60" name="Таблица 59"/>
          <p:cNvGraphicFramePr>
            <a:graphicFrameLocks noGrp="1"/>
          </p:cNvGraphicFramePr>
          <p:nvPr>
            <p:extLst>
              <p:ext uri="{D42A27DB-BD31-4B8C-83A1-F6EECF244321}">
                <p14:modId xmlns:p14="http://schemas.microsoft.com/office/powerpoint/2010/main" val="1621891692"/>
              </p:ext>
            </p:extLst>
          </p:nvPr>
        </p:nvGraphicFramePr>
        <p:xfrm>
          <a:off x="318748" y="3131840"/>
          <a:ext cx="7596440" cy="2880320"/>
        </p:xfrm>
        <a:graphic>
          <a:graphicData uri="http://schemas.openxmlformats.org/drawingml/2006/table">
            <a:tbl>
              <a:tblPr firstRow="1" firstCol="1" bandRow="1"/>
              <a:tblGrid>
                <a:gridCol w="3632866">
                  <a:extLst>
                    <a:ext uri="{9D8B030D-6E8A-4147-A177-3AD203B41FA5}">
                      <a16:colId xmlns:a16="http://schemas.microsoft.com/office/drawing/2014/main" val="20000"/>
                    </a:ext>
                  </a:extLst>
                </a:gridCol>
                <a:gridCol w="3963574">
                  <a:extLst>
                    <a:ext uri="{9D8B030D-6E8A-4147-A177-3AD203B41FA5}">
                      <a16:colId xmlns:a16="http://schemas.microsoft.com/office/drawing/2014/main" val="20001"/>
                    </a:ext>
                  </a:extLst>
                </a:gridCol>
              </a:tblGrid>
              <a:tr h="1042714">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marR="0" lvl="0" indent="0" algn="ctr" defTabSz="914351" rtl="0" eaLnBrk="1" fontAlgn="auto" latinLnBrk="0" hangingPunct="1">
                        <a:lnSpc>
                          <a:spcPts val="1400"/>
                        </a:lnSpc>
                        <a:spcBef>
                          <a:spcPts val="0"/>
                        </a:spcBef>
                        <a:spcAft>
                          <a:spcPts val="0"/>
                        </a:spcAft>
                        <a:buClrTx/>
                        <a:buSzTx/>
                        <a:buFontTx/>
                        <a:buNone/>
                        <a:tabLst/>
                        <a:defRPr/>
                      </a:pPr>
                      <a:r>
                        <a:rPr lang="ru-RU" sz="2500" b="1" dirty="0">
                          <a:solidFill>
                            <a:schemeClr val="tx1"/>
                          </a:solidFill>
                          <a:effectLst/>
                          <a:latin typeface="+mn-lt"/>
                          <a:ea typeface="Times New Roman"/>
                          <a:cs typeface="Arial" pitchFamily="34" charset="0"/>
                        </a:rPr>
                        <a:t> </a:t>
                      </a:r>
                      <a:r>
                        <a:rPr kumimoji="0" lang="ru-RU" sz="2000" b="1" i="0" u="none" strike="noStrike" kern="1200" cap="none" spc="0" normalizeH="0" baseline="0" noProof="0" dirty="0">
                          <a:ln>
                            <a:noFill/>
                          </a:ln>
                          <a:solidFill>
                            <a:prstClr val="black"/>
                          </a:solidFill>
                          <a:effectLst/>
                          <a:uLnTx/>
                          <a:uFillTx/>
                          <a:latin typeface="+mn-lt"/>
                          <a:ea typeface="Times New Roman"/>
                          <a:cs typeface="Arial" pitchFamily="34" charset="0"/>
                        </a:rPr>
                        <a:t>предельный объем субсидий на весь срок действия договора</a:t>
                      </a:r>
                    </a:p>
                    <a:p>
                      <a:pPr marL="0" indent="0" algn="l">
                        <a:lnSpc>
                          <a:spcPts val="1400"/>
                        </a:lnSpc>
                        <a:spcAft>
                          <a:spcPts val="0"/>
                        </a:spcAft>
                      </a:pPr>
                      <a:endParaRPr lang="ru-RU" sz="2000" b="1" dirty="0">
                        <a:solidFill>
                          <a:schemeClr val="tx1"/>
                        </a:solidFill>
                        <a:effectLst/>
                        <a:latin typeface="+mn-lt"/>
                        <a:ea typeface="Times New Roman"/>
                        <a:cs typeface="Arial"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ts val="1400"/>
                        </a:lnSpc>
                        <a:spcAft>
                          <a:spcPts val="0"/>
                        </a:spcAft>
                      </a:pPr>
                      <a:r>
                        <a:rPr lang="ru-RU" sz="1800" b="1" baseline="0" dirty="0">
                          <a:solidFill>
                            <a:schemeClr val="tx1"/>
                          </a:solidFill>
                          <a:effectLst/>
                          <a:latin typeface="+mn-lt"/>
                          <a:ea typeface="Times New Roman"/>
                        </a:rPr>
                        <a:t>Размер посевных площадей зерновых и/или зернобобовых, и/или масличных культур</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r h="664142">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3,5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500 га до 2000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2"/>
                  </a:ext>
                </a:extLst>
              </a:tr>
              <a:tr h="640071">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6,65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2000 га до 4500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3"/>
                  </a:ext>
                </a:extLst>
              </a:tr>
              <a:tr h="533393">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8,4 млн</a:t>
                      </a:r>
                      <a:r>
                        <a:rPr lang="ru-RU" sz="2500" b="1" baseline="0" dirty="0">
                          <a:solidFill>
                            <a:schemeClr val="tx1"/>
                          </a:solidFill>
                          <a:effectLst/>
                          <a:latin typeface="+mn-lt"/>
                          <a:ea typeface="Times New Roman"/>
                          <a:cs typeface="Arial" pitchFamily="34" charset="0"/>
                        </a:rPr>
                        <a:t> рублей</a:t>
                      </a:r>
                      <a:endParaRPr lang="ru-RU" sz="2500" b="1" dirty="0">
                        <a:solidFill>
                          <a:schemeClr val="tx1"/>
                        </a:solidFill>
                        <a:effectLst/>
                        <a:latin typeface="+mn-lt"/>
                        <a:ea typeface="Times New Roman"/>
                        <a:cs typeface="Arial"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Свыше 4500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4"/>
                  </a:ext>
                </a:extLst>
              </a:tr>
            </a:tbl>
          </a:graphicData>
        </a:graphic>
      </p:graphicFrame>
      <p:sp>
        <p:nvSpPr>
          <p:cNvPr id="29" name="TextBox 28"/>
          <p:cNvSpPr txBox="1"/>
          <p:nvPr/>
        </p:nvSpPr>
        <p:spPr>
          <a:xfrm>
            <a:off x="135191" y="1148204"/>
            <a:ext cx="15772103"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Дополнительные условия при предоставлении субсидии:</a:t>
            </a:r>
          </a:p>
        </p:txBody>
      </p:sp>
      <p:sp>
        <p:nvSpPr>
          <p:cNvPr id="19" name="TextBox 18"/>
          <p:cNvSpPr txBox="1"/>
          <p:nvPr/>
        </p:nvSpPr>
        <p:spPr>
          <a:xfrm>
            <a:off x="374260" y="1590636"/>
            <a:ext cx="7596439"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действующее положение:</a:t>
            </a:r>
          </a:p>
        </p:txBody>
      </p:sp>
      <p:sp>
        <p:nvSpPr>
          <p:cNvPr id="20" name="TextBox 19"/>
          <p:cNvSpPr txBox="1"/>
          <p:nvPr/>
        </p:nvSpPr>
        <p:spPr>
          <a:xfrm>
            <a:off x="8206072" y="1590636"/>
            <a:ext cx="7596439"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проект положения:</a:t>
            </a:r>
          </a:p>
        </p:txBody>
      </p:sp>
      <p:graphicFrame>
        <p:nvGraphicFramePr>
          <p:cNvPr id="21" name="Таблица 20"/>
          <p:cNvGraphicFramePr>
            <a:graphicFrameLocks noGrp="1"/>
          </p:cNvGraphicFramePr>
          <p:nvPr>
            <p:extLst>
              <p:ext uri="{D42A27DB-BD31-4B8C-83A1-F6EECF244321}">
                <p14:modId xmlns:p14="http://schemas.microsoft.com/office/powerpoint/2010/main" val="4208730210"/>
              </p:ext>
            </p:extLst>
          </p:nvPr>
        </p:nvGraphicFramePr>
        <p:xfrm>
          <a:off x="8153661" y="3059832"/>
          <a:ext cx="7861971" cy="2952328"/>
        </p:xfrm>
        <a:graphic>
          <a:graphicData uri="http://schemas.openxmlformats.org/drawingml/2006/table">
            <a:tbl>
              <a:tblPr firstRow="1" firstCol="1" bandRow="1"/>
              <a:tblGrid>
                <a:gridCol w="3679082">
                  <a:extLst>
                    <a:ext uri="{9D8B030D-6E8A-4147-A177-3AD203B41FA5}">
                      <a16:colId xmlns:a16="http://schemas.microsoft.com/office/drawing/2014/main" val="20000"/>
                    </a:ext>
                  </a:extLst>
                </a:gridCol>
                <a:gridCol w="4182889">
                  <a:extLst>
                    <a:ext uri="{9D8B030D-6E8A-4147-A177-3AD203B41FA5}">
                      <a16:colId xmlns:a16="http://schemas.microsoft.com/office/drawing/2014/main" val="20001"/>
                    </a:ext>
                  </a:extLst>
                </a:gridCol>
              </a:tblGrid>
              <a:tr h="703832">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 </a:t>
                      </a:r>
                      <a:r>
                        <a:rPr lang="ru-RU" sz="2000" b="1" dirty="0">
                          <a:solidFill>
                            <a:schemeClr val="tx1"/>
                          </a:solidFill>
                          <a:effectLst/>
                          <a:latin typeface="+mn-lt"/>
                          <a:ea typeface="Times New Roman"/>
                          <a:cs typeface="Arial" pitchFamily="34" charset="0"/>
                        </a:rPr>
                        <a:t>предельный объем субсидий на весь срок действия договора</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51" rtl="0" eaLnBrk="1" latinLnBrk="0" hangingPunct="1">
                        <a:defRPr sz="1700" kern="1200">
                          <a:solidFill>
                            <a:schemeClr val="tx1"/>
                          </a:solidFill>
                          <a:latin typeface="Calibri"/>
                        </a:defRPr>
                      </a:lvl1pPr>
                      <a:lvl2pPr marL="457177" algn="l" defTabSz="914351" rtl="0" eaLnBrk="1" latinLnBrk="0" hangingPunct="1">
                        <a:defRPr sz="1700" kern="1200">
                          <a:solidFill>
                            <a:schemeClr val="tx1"/>
                          </a:solidFill>
                          <a:latin typeface="Calibri"/>
                        </a:defRPr>
                      </a:lvl2pPr>
                      <a:lvl3pPr marL="914351" algn="l" defTabSz="914351" rtl="0" eaLnBrk="1" latinLnBrk="0" hangingPunct="1">
                        <a:defRPr sz="1700" kern="1200">
                          <a:solidFill>
                            <a:schemeClr val="tx1"/>
                          </a:solidFill>
                          <a:latin typeface="Calibri"/>
                        </a:defRPr>
                      </a:lvl3pPr>
                      <a:lvl4pPr marL="1371529" algn="l" defTabSz="914351" rtl="0" eaLnBrk="1" latinLnBrk="0" hangingPunct="1">
                        <a:defRPr sz="1700" kern="1200">
                          <a:solidFill>
                            <a:schemeClr val="tx1"/>
                          </a:solidFill>
                          <a:latin typeface="Calibri"/>
                        </a:defRPr>
                      </a:lvl4pPr>
                      <a:lvl5pPr marL="1828706" algn="l" defTabSz="914351" rtl="0" eaLnBrk="1" latinLnBrk="0" hangingPunct="1">
                        <a:defRPr sz="1700" kern="1200">
                          <a:solidFill>
                            <a:schemeClr val="tx1"/>
                          </a:solidFill>
                          <a:latin typeface="Calibri"/>
                        </a:defRPr>
                      </a:lvl5pPr>
                      <a:lvl6pPr marL="2285880" algn="l" defTabSz="914351" rtl="0" eaLnBrk="1" latinLnBrk="0" hangingPunct="1">
                        <a:defRPr sz="1700" kern="1200">
                          <a:solidFill>
                            <a:schemeClr val="tx1"/>
                          </a:solidFill>
                          <a:latin typeface="Calibri"/>
                        </a:defRPr>
                      </a:lvl6pPr>
                      <a:lvl7pPr marL="2743056" algn="l" defTabSz="914351" rtl="0" eaLnBrk="1" latinLnBrk="0" hangingPunct="1">
                        <a:defRPr sz="1700" kern="1200">
                          <a:solidFill>
                            <a:schemeClr val="tx1"/>
                          </a:solidFill>
                          <a:latin typeface="Calibri"/>
                        </a:defRPr>
                      </a:lvl7pPr>
                      <a:lvl8pPr marL="3200233" algn="l" defTabSz="914351" rtl="0" eaLnBrk="1" latinLnBrk="0" hangingPunct="1">
                        <a:defRPr sz="1700" kern="1200">
                          <a:solidFill>
                            <a:schemeClr val="tx1"/>
                          </a:solidFill>
                          <a:latin typeface="Calibri"/>
                        </a:defRPr>
                      </a:lvl8pPr>
                      <a:lvl9pPr marL="3657411" algn="l" defTabSz="914351" rtl="0" eaLnBrk="1" latinLnBrk="0" hangingPunct="1">
                        <a:defRPr sz="1700" kern="1200">
                          <a:solidFill>
                            <a:schemeClr val="tx1"/>
                          </a:solidFill>
                          <a:latin typeface="Calibri"/>
                        </a:defRPr>
                      </a:lvl9pPr>
                    </a:lstStyle>
                    <a:p>
                      <a:pPr marL="165100" algn="just">
                        <a:lnSpc>
                          <a:spcPts val="1400"/>
                        </a:lnSpc>
                        <a:spcAft>
                          <a:spcPts val="0"/>
                        </a:spcAft>
                      </a:pPr>
                      <a:r>
                        <a:rPr lang="ru-RU" sz="1800" b="1" baseline="0" dirty="0">
                          <a:solidFill>
                            <a:schemeClr val="tx1"/>
                          </a:solidFill>
                          <a:effectLst/>
                          <a:latin typeface="+mn-lt"/>
                          <a:ea typeface="Times New Roman"/>
                        </a:rPr>
                        <a:t>Размер посевных площадей зерновых и/или зернобобовых, и/или масличных культур</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1"/>
                  </a:ext>
                </a:extLst>
              </a:tr>
              <a:tr h="520304">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3,85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500 га до 1000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2"/>
                  </a:ext>
                </a:extLst>
              </a:tr>
              <a:tr h="432048">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4,9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1000 га до 2000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3"/>
                  </a:ext>
                </a:extLst>
              </a:tr>
              <a:tr h="432048">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7,0</a:t>
                      </a:r>
                      <a:r>
                        <a:rPr lang="ru-RU" sz="2500" b="1" baseline="0" dirty="0">
                          <a:solidFill>
                            <a:schemeClr val="tx1"/>
                          </a:solidFill>
                          <a:effectLst/>
                          <a:latin typeface="+mn-lt"/>
                          <a:ea typeface="Times New Roman"/>
                          <a:cs typeface="Arial" pitchFamily="34" charset="0"/>
                        </a:rPr>
                        <a:t> млн рублей</a:t>
                      </a:r>
                      <a:endParaRPr lang="ru-RU" sz="2500" b="1" dirty="0">
                        <a:solidFill>
                          <a:schemeClr val="tx1"/>
                        </a:solidFill>
                        <a:effectLst/>
                        <a:latin typeface="+mn-lt"/>
                        <a:ea typeface="Times New Roman"/>
                        <a:cs typeface="Arial" pitchFamily="34" charset="0"/>
                      </a:endParaRP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2000 га до 4500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4"/>
                  </a:ext>
                </a:extLst>
              </a:tr>
              <a:tr h="432048">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10,5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От 4500 га до 8000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5"/>
                  </a:ext>
                </a:extLst>
              </a:tr>
              <a:tr h="432048">
                <a:tc>
                  <a:txBody>
                    <a:bodyPr/>
                    <a:lstStyle/>
                    <a:p>
                      <a:pPr marL="0" indent="0" algn="ctr">
                        <a:lnSpc>
                          <a:spcPts val="1400"/>
                        </a:lnSpc>
                        <a:spcAft>
                          <a:spcPts val="0"/>
                        </a:spcAft>
                      </a:pPr>
                      <a:r>
                        <a:rPr lang="ru-RU" sz="2500" b="1" dirty="0">
                          <a:solidFill>
                            <a:schemeClr val="tx1"/>
                          </a:solidFill>
                          <a:effectLst/>
                          <a:latin typeface="+mn-lt"/>
                          <a:ea typeface="Times New Roman"/>
                          <a:cs typeface="Arial" pitchFamily="34" charset="0"/>
                        </a:rPr>
                        <a:t>14 млн рублей</a:t>
                      </a:r>
                    </a:p>
                  </a:txBody>
                  <a:tcPr marL="45720" marR="45720" anchor="ctr">
                    <a:lnL>
                      <a:noFill/>
                    </a:lnL>
                    <a:lnR>
                      <a:noFill/>
                    </a:lnR>
                    <a:lnT>
                      <a:noFill/>
                    </a:lnT>
                    <a:lnB>
                      <a:noFill/>
                    </a:lnB>
                    <a:lnTlToBr w="12700" cmpd="sng">
                      <a:noFill/>
                      <a:prstDash val="solid"/>
                    </a:lnTlToBr>
                    <a:lnBlToTr w="12700" cmpd="sng">
                      <a:noFill/>
                      <a:prstDash val="solid"/>
                    </a:lnBlToTr>
                    <a:noFill/>
                  </a:tcPr>
                </a:tc>
                <a:tc>
                  <a:txBody>
                    <a:bodyPr/>
                    <a:lstStyle/>
                    <a:p>
                      <a:pPr marL="165100" algn="just">
                        <a:lnSpc>
                          <a:spcPts val="1400"/>
                        </a:lnSpc>
                        <a:spcAft>
                          <a:spcPts val="0"/>
                        </a:spcAft>
                      </a:pPr>
                      <a:r>
                        <a:rPr lang="ru-RU" sz="1800" b="1" baseline="0" dirty="0">
                          <a:solidFill>
                            <a:schemeClr val="tx1"/>
                          </a:solidFill>
                          <a:effectLst/>
                          <a:latin typeface="+mn-lt"/>
                          <a:ea typeface="Times New Roman"/>
                        </a:rPr>
                        <a:t>Свыше 8000 га</a:t>
                      </a:r>
                    </a:p>
                  </a:txBody>
                  <a:tcPr marL="0" marR="0" marT="0" marB="0" anchor="ctr">
                    <a:lnL>
                      <a:noFill/>
                    </a:lnL>
                    <a:lnR>
                      <a:noFill/>
                    </a:lnR>
                    <a:lnT>
                      <a:noFill/>
                    </a:lnT>
                    <a:lnB>
                      <a:noFill/>
                    </a:lnB>
                    <a:lnTlToBr w="12700" cmpd="sng">
                      <a:noFill/>
                      <a:prstDash val="solid"/>
                    </a:lnTlToBr>
                    <a:lnBlToTr w="12700" cmpd="sng">
                      <a:noFill/>
                      <a:prstDash val="solid"/>
                    </a:lnBlToTr>
                    <a:solidFill>
                      <a:srgbClr val="DAC38A"/>
                    </a:solidFill>
                  </a:tcPr>
                </a:tc>
                <a:extLst>
                  <a:ext uri="{0D108BD9-81ED-4DB2-BD59-A6C34878D82A}">
                    <a16:rowId xmlns:a16="http://schemas.microsoft.com/office/drawing/2014/main" val="10006"/>
                  </a:ext>
                </a:extLst>
              </a:tr>
            </a:tbl>
          </a:graphicData>
        </a:graphic>
      </p:graphicFrame>
      <p:sp>
        <p:nvSpPr>
          <p:cNvPr id="22" name="TextBox 21"/>
          <p:cNvSpPr txBox="1"/>
          <p:nvPr/>
        </p:nvSpPr>
        <p:spPr>
          <a:xfrm>
            <a:off x="243529" y="2483768"/>
            <a:ext cx="15772103" cy="584775"/>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наличие на праве собственности, и (или) ином вещном праве, и (или) на праве пользования сроком не менее трех лет земельных участков площадью не менее 500 гектаров</a:t>
            </a:r>
          </a:p>
        </p:txBody>
      </p:sp>
      <p:sp>
        <p:nvSpPr>
          <p:cNvPr id="24" name="TextBox 23"/>
          <p:cNvSpPr txBox="1"/>
          <p:nvPr/>
        </p:nvSpPr>
        <p:spPr>
          <a:xfrm>
            <a:off x="473432" y="6876256"/>
            <a:ext cx="15772103" cy="584775"/>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наличие на праве собственности, и (или) ином вещном праве, и (или) на праве пользования сроком не менее трех лет земельных участков площадью не менее 250 гектаров</a:t>
            </a:r>
          </a:p>
        </p:txBody>
      </p:sp>
    </p:spTree>
    <p:extLst>
      <p:ext uri="{BB962C8B-B14F-4D97-AF65-F5344CB8AC3E}">
        <p14:creationId xmlns:p14="http://schemas.microsoft.com/office/powerpoint/2010/main" val="55409758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560608" y="8892482"/>
            <a:ext cx="5137946" cy="307779"/>
          </a:xfrm>
          <a:prstGeom prst="rect">
            <a:avLst/>
          </a:prstGeom>
          <a:noFill/>
        </p:spPr>
        <p:txBody>
          <a:bodyPr wrap="none" lIns="91440" tIns="45721" rIns="91440" bIns="45721" rtlCol="0">
            <a:spAutoFit/>
          </a:bodyPr>
          <a:lstStyle/>
          <a:p>
            <a:pPr algn="ctr" defTabSz="914397" eaLnBrk="1" fontAlgn="auto" hangingPunct="1">
              <a:spcBef>
                <a:spcPts val="0"/>
              </a:spcBef>
              <a:spcAft>
                <a:spcPts val="0"/>
              </a:spcAft>
              <a:defRPr/>
            </a:pPr>
            <a:r>
              <a:rPr lang="ru-RU" sz="1400" b="1" kern="0" dirty="0">
                <a:solidFill>
                  <a:srgbClr val="FFC000">
                    <a:lumMod val="75000"/>
                  </a:srgbClr>
                </a:solidFill>
                <a:latin typeface="Arial" pitchFamily="34" charset="0"/>
                <a:cs typeface="Arial" pitchFamily="34" charset="0"/>
              </a:rPr>
              <a:t>Министерство сельского хозяйства Иркутской области</a:t>
            </a:r>
          </a:p>
        </p:txBody>
      </p:sp>
      <p:sp>
        <p:nvSpPr>
          <p:cNvPr id="2" name="AutoShape 2" descr="https://im0-tub-ru.yandex.net/i?id=d842a4d9658de085b4cfac0a5deb3dfe-srl&amp;n=13"/>
          <p:cNvSpPr>
            <a:spLocks noChangeAspect="1" noChangeArrowheads="1"/>
          </p:cNvSpPr>
          <p:nvPr/>
        </p:nvSpPr>
        <p:spPr bwMode="auto">
          <a:xfrm>
            <a:off x="155575" y="-1444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0" name="AutoShape 17" descr="https://im0-tub-ru.yandex.net/i?id=ef947e7dc285862da5e109bed5dabdd1-l&amp;n=13"/>
          <p:cNvSpPr>
            <a:spLocks noChangeAspect="1" noChangeArrowheads="1"/>
          </p:cNvSpPr>
          <p:nvPr/>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sp>
        <p:nvSpPr>
          <p:cNvPr id="11" name="AutoShape 19" descr="https://im0-tub-ru.yandex.net/i?id=ef947e7dc285862da5e109bed5dabdd1-l&amp;n=13"/>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latin typeface="Arial" pitchFamily="34" charset="0"/>
              <a:cs typeface="Arial" pitchFamily="34" charset="0"/>
            </a:endParaRPr>
          </a:p>
        </p:txBody>
      </p:sp>
      <p:pic>
        <p:nvPicPr>
          <p:cNvPr id="46" name="Picture 5"/>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2"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9" name="Заголовок 3"/>
          <p:cNvSpPr>
            <a:spLocks noGrp="1"/>
          </p:cNvSpPr>
          <p:nvPr>
            <p:ph type="title"/>
          </p:nvPr>
        </p:nvSpPr>
        <p:spPr>
          <a:xfrm>
            <a:off x="956868" y="152109"/>
            <a:ext cx="13795868" cy="603467"/>
          </a:xfrm>
        </p:spPr>
        <p:txBody>
          <a:bodyPr/>
          <a:lstStyle/>
          <a:p>
            <a:r>
              <a:rPr lang="ru-RU" sz="3200" b="1" dirty="0">
                <a:solidFill>
                  <a:srgbClr val="0E3815"/>
                </a:solidFill>
                <a:latin typeface="+mn-lt"/>
                <a:cs typeface="Arial" pitchFamily="34" charset="0"/>
              </a:rPr>
              <a:t>ОБНОВЛЕНИЕ ПАРКА СЕЛЬСКОХОЗЯЙСТВЕННОЙ ТЕХНИКИ, СПЕЦИАЛЬНЫХ АВТОМОБИЛЕЙ  И ОБОРУДОВАНИЯ НА 2022 - 2024 ГОДЫ</a:t>
            </a:r>
          </a:p>
        </p:txBody>
      </p:sp>
      <p:pic>
        <p:nvPicPr>
          <p:cNvPr id="56" name="Picture 4" descr="http://irkobl.ru/sites/molprav38/map%20%D0%98%D0%9E.png"/>
          <p:cNvPicPr>
            <a:picLocks noChangeAspect="1" noChangeArrowheads="1"/>
          </p:cNvPicPr>
          <p:nvPr/>
        </p:nvPicPr>
        <p:blipFill>
          <a:blip r:embed="rId6" cstate="print"/>
          <a:srcRect/>
          <a:stretch>
            <a:fillRect/>
          </a:stretch>
        </p:blipFill>
        <p:spPr bwMode="auto">
          <a:xfrm>
            <a:off x="15143162" y="20558"/>
            <a:ext cx="1112838" cy="1044575"/>
          </a:xfrm>
          <a:prstGeom prst="rect">
            <a:avLst/>
          </a:prstGeom>
          <a:ln>
            <a:noFill/>
          </a:ln>
          <a:effectLst>
            <a:outerShdw blurRad="190500" algn="tl" rotWithShape="0">
              <a:srgbClr val="000000">
                <a:alpha val="70000"/>
              </a:srgbClr>
            </a:outerShdw>
          </a:effectLst>
        </p:spPr>
      </p:pic>
      <p:sp>
        <p:nvSpPr>
          <p:cNvPr id="6" name="Номер слайда 5"/>
          <p:cNvSpPr>
            <a:spLocks noGrp="1"/>
          </p:cNvSpPr>
          <p:nvPr>
            <p:ph type="sldNum" sz="quarter" idx="12"/>
          </p:nvPr>
        </p:nvSpPr>
        <p:spPr>
          <a:xfrm>
            <a:off x="11415858" y="8405649"/>
            <a:ext cx="4639735" cy="486833"/>
          </a:xfrm>
        </p:spPr>
        <p:txBody>
          <a:bodyPr/>
          <a:lstStyle/>
          <a:p>
            <a:pPr>
              <a:defRPr/>
            </a:pPr>
            <a:fld id="{7B7E4D7E-E5C2-43FE-9CC7-C6A010FB669D}" type="slidenum">
              <a:rPr lang="ru-RU" altLang="ru-RU">
                <a:solidFill>
                  <a:prstClr val="black"/>
                </a:solidFill>
              </a:rPr>
              <a:pPr>
                <a:defRPr/>
              </a:pPr>
              <a:t>7</a:t>
            </a:fld>
            <a:endParaRPr lang="ru-RU" altLang="ru-RU" dirty="0">
              <a:solidFill>
                <a:prstClr val="black"/>
              </a:solidFill>
            </a:endParaRPr>
          </a:p>
        </p:txBody>
      </p:sp>
      <p:sp>
        <p:nvSpPr>
          <p:cNvPr id="34" name="TextBox 33"/>
          <p:cNvSpPr txBox="1"/>
          <p:nvPr/>
        </p:nvSpPr>
        <p:spPr>
          <a:xfrm>
            <a:off x="344802" y="2379008"/>
            <a:ext cx="15772103" cy="830997"/>
          </a:xfrm>
          <a:prstGeom prst="rect">
            <a:avLst/>
          </a:prstGeom>
          <a:solidFill>
            <a:schemeClr val="accent2">
              <a:lumMod val="60000"/>
              <a:lumOff val="4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При приобретении по договорам купли-продажи и/или по договорам финансовой аренды (лизинга) сельскохозяйственной техники, грузовых и специальных автомобилей, технологического оборудования, используемых в отрасли растениеводства для производства овощей открытого грунта и (или) картофеля</a:t>
            </a:r>
          </a:p>
        </p:txBody>
      </p:sp>
      <p:sp>
        <p:nvSpPr>
          <p:cNvPr id="29" name="TextBox 28"/>
          <p:cNvSpPr txBox="1"/>
          <p:nvPr/>
        </p:nvSpPr>
        <p:spPr>
          <a:xfrm>
            <a:off x="135191" y="1148204"/>
            <a:ext cx="15772103"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Дополнительные условия при предоставлении субсидии:</a:t>
            </a:r>
          </a:p>
        </p:txBody>
      </p:sp>
      <p:sp>
        <p:nvSpPr>
          <p:cNvPr id="20" name="TextBox 19"/>
          <p:cNvSpPr txBox="1"/>
          <p:nvPr/>
        </p:nvSpPr>
        <p:spPr>
          <a:xfrm>
            <a:off x="155576" y="1590636"/>
            <a:ext cx="15646936" cy="338554"/>
          </a:xfrm>
          <a:prstGeom prst="rect">
            <a:avLst/>
          </a:prstGeom>
          <a:solidFill>
            <a:srgbClr val="D2E1B5"/>
          </a:solidFill>
        </p:spPr>
        <p:txBody>
          <a:bodyPr wrap="square" rtlCol="0">
            <a:spAutoFit/>
          </a:bodyPr>
          <a:lstStyle/>
          <a:p>
            <a:pPr algn="ctr"/>
            <a:r>
              <a:rPr lang="ru-RU" sz="1600" b="1" dirty="0">
                <a:solidFill>
                  <a:prstClr val="black"/>
                </a:solidFill>
                <a:latin typeface="Arial" pitchFamily="34" charset="0"/>
                <a:cs typeface="Arial" pitchFamily="34" charset="0"/>
              </a:rPr>
              <a:t>проект положения:</a:t>
            </a:r>
          </a:p>
        </p:txBody>
      </p:sp>
      <p:sp>
        <p:nvSpPr>
          <p:cNvPr id="22" name="TextBox 21"/>
          <p:cNvSpPr txBox="1"/>
          <p:nvPr/>
        </p:nvSpPr>
        <p:spPr>
          <a:xfrm>
            <a:off x="344804" y="3419872"/>
            <a:ext cx="15772101" cy="584775"/>
          </a:xfrm>
          <a:prstGeom prst="rect">
            <a:avLst/>
          </a:prstGeom>
          <a:solidFill>
            <a:schemeClr val="accent6">
              <a:lumMod val="60000"/>
              <a:lumOff val="4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наличие на праве собственности, и (или) ином вещном праве, и (или) на праве пользования сроком не менее трех лет земельных участков площадью не менее 10 гектаров и наличие посевной площади, занятой под производство картофеля и/или овощей открытого грунта, не менее 10 га</a:t>
            </a:r>
          </a:p>
        </p:txBody>
      </p:sp>
      <p:sp>
        <p:nvSpPr>
          <p:cNvPr id="24" name="TextBox 23"/>
          <p:cNvSpPr txBox="1"/>
          <p:nvPr/>
        </p:nvSpPr>
        <p:spPr>
          <a:xfrm>
            <a:off x="307975" y="5436096"/>
            <a:ext cx="15772103" cy="584775"/>
          </a:xfrm>
          <a:prstGeom prst="rect">
            <a:avLst/>
          </a:prstGeom>
          <a:solidFill>
            <a:schemeClr val="accent6">
              <a:lumMod val="40000"/>
              <a:lumOff val="6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наличие на праве собственности, и (или) ином вещном праве, и (или) на праве пользования сроком не менее трех лет земельных участков площадью не менее 150 гектаров</a:t>
            </a:r>
          </a:p>
        </p:txBody>
      </p:sp>
      <p:sp>
        <p:nvSpPr>
          <p:cNvPr id="23" name="TextBox 22"/>
          <p:cNvSpPr txBox="1"/>
          <p:nvPr/>
        </p:nvSpPr>
        <p:spPr>
          <a:xfrm>
            <a:off x="328364" y="6514066"/>
            <a:ext cx="15677086" cy="830997"/>
          </a:xfrm>
          <a:prstGeom prst="rect">
            <a:avLst/>
          </a:prstGeom>
          <a:solidFill>
            <a:schemeClr val="accent2">
              <a:lumMod val="60000"/>
              <a:lumOff val="4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При приобретении по договорам купли-продажи и/или по договорам финансовой аренды (лизинга) сельскохозяйственной техники, грузовых и специальных автомобилей, технологического оборудования, используемых в отрасли животноводства для развития мясного и молочного скотоводства, а так же оборудование по удалению и переработке биологических отходов (навоза):</a:t>
            </a:r>
          </a:p>
        </p:txBody>
      </p:sp>
      <p:sp>
        <p:nvSpPr>
          <p:cNvPr id="25" name="TextBox 24"/>
          <p:cNvSpPr txBox="1"/>
          <p:nvPr/>
        </p:nvSpPr>
        <p:spPr>
          <a:xfrm>
            <a:off x="233348" y="7812360"/>
            <a:ext cx="15772101" cy="338554"/>
          </a:xfrm>
          <a:prstGeom prst="rect">
            <a:avLst/>
          </a:prstGeom>
          <a:solidFill>
            <a:schemeClr val="accent6">
              <a:lumMod val="60000"/>
              <a:lumOff val="4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наличие не менее 20 коров и/или нетелей молочного или мясного направления по состоянию на 1 января текущего года</a:t>
            </a:r>
          </a:p>
        </p:txBody>
      </p:sp>
      <p:sp>
        <p:nvSpPr>
          <p:cNvPr id="26" name="TextBox 25"/>
          <p:cNvSpPr txBox="1"/>
          <p:nvPr/>
        </p:nvSpPr>
        <p:spPr>
          <a:xfrm>
            <a:off x="274857" y="4355976"/>
            <a:ext cx="15772103" cy="830997"/>
          </a:xfrm>
          <a:prstGeom prst="rect">
            <a:avLst/>
          </a:prstGeom>
          <a:solidFill>
            <a:schemeClr val="accent2">
              <a:lumMod val="60000"/>
              <a:lumOff val="40000"/>
            </a:schemeClr>
          </a:solidFill>
        </p:spPr>
        <p:txBody>
          <a:bodyPr wrap="square" rtlCol="0">
            <a:spAutoFit/>
          </a:bodyPr>
          <a:lstStyle/>
          <a:p>
            <a:pPr algn="ctr"/>
            <a:r>
              <a:rPr lang="ru-RU" sz="1600" b="1" dirty="0">
                <a:solidFill>
                  <a:prstClr val="black"/>
                </a:solidFill>
                <a:latin typeface="Arial" pitchFamily="34" charset="0"/>
                <a:cs typeface="Arial" pitchFamily="34" charset="0"/>
              </a:rPr>
              <a:t>При приобретении по договорам финансовой аренды (лизинга) сельскохозяйственной техники, грузовых и специальных автомобилей, технологического оборудования, используемых в отрасли растениеводства для производства зерновых и/или зернобобовых и/или масличных сельскохозяйственных культур</a:t>
            </a:r>
          </a:p>
        </p:txBody>
      </p:sp>
    </p:spTree>
    <p:extLst>
      <p:ext uri="{BB962C8B-B14F-4D97-AF65-F5344CB8AC3E}">
        <p14:creationId xmlns:p14="http://schemas.microsoft.com/office/powerpoint/2010/main" val="1164970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5914074" y="8892485"/>
            <a:ext cx="4431021" cy="307779"/>
          </a:xfrm>
          <a:prstGeom prst="rect">
            <a:avLst/>
          </a:prstGeom>
          <a:noFill/>
        </p:spPr>
        <p:txBody>
          <a:bodyPr wrap="none" lIns="91440" tIns="45721" rIns="91440" bIns="45721" rtlCol="0">
            <a:spAutoFit/>
          </a:bodyPr>
          <a:lstStyle/>
          <a:p>
            <a:pPr algn="ctr" defTabSz="914396" eaLnBrk="1" fontAlgn="auto" hangingPunct="1">
              <a:spcBef>
                <a:spcPts val="0"/>
              </a:spcBef>
              <a:spcAft>
                <a:spcPts val="0"/>
              </a:spcAft>
              <a:defRPr/>
            </a:pPr>
            <a:r>
              <a:rPr lang="ru-RU" sz="1400" b="1" kern="0" dirty="0">
                <a:solidFill>
                  <a:srgbClr val="FFC000">
                    <a:lumMod val="75000"/>
                  </a:srgbClr>
                </a:solidFill>
              </a:rPr>
              <a:t>Министерство сельского хозяйства Иркутской области</a:t>
            </a:r>
          </a:p>
        </p:txBody>
      </p:sp>
      <p:sp>
        <p:nvSpPr>
          <p:cNvPr id="2" name="AutoShape 2" descr="https://im0-tub-ru.yandex.net/i?id=d842a4d9658de085b4cfac0a5deb3dfe-srl&amp;n=13"/>
          <p:cNvSpPr>
            <a:spLocks noChangeAspect="1" noChangeArrowheads="1"/>
          </p:cNvSpPr>
          <p:nvPr/>
        </p:nvSpPr>
        <p:spPr bwMode="auto">
          <a:xfrm>
            <a:off x="155575" y="-1444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endParaRPr>
          </a:p>
        </p:txBody>
      </p:sp>
      <p:sp>
        <p:nvSpPr>
          <p:cNvPr id="10" name="AutoShape 17" descr="https://im0-tub-ru.yandex.net/i?id=ef947e7dc285862da5e109bed5dabdd1-l&amp;n=13"/>
          <p:cNvSpPr>
            <a:spLocks noChangeAspect="1" noChangeArrowheads="1"/>
          </p:cNvSpPr>
          <p:nvPr/>
        </p:nvSpPr>
        <p:spPr bwMode="auto">
          <a:xfrm>
            <a:off x="460375" y="16034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endParaRPr>
          </a:p>
        </p:txBody>
      </p:sp>
      <p:sp>
        <p:nvSpPr>
          <p:cNvPr id="11" name="AutoShape 19" descr="https://im0-tub-ru.yandex.net/i?id=ef947e7dc285862da5e109bed5dabdd1-l&amp;n=13"/>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ru-RU">
              <a:solidFill>
                <a:prstClr val="black"/>
              </a:solidFill>
            </a:endParaRPr>
          </a:p>
        </p:txBody>
      </p:sp>
      <p:sp>
        <p:nvSpPr>
          <p:cNvPr id="42" name="Заголовок 3"/>
          <p:cNvSpPr txBox="1">
            <a:spLocks/>
          </p:cNvSpPr>
          <p:nvPr/>
        </p:nvSpPr>
        <p:spPr bwMode="auto">
          <a:xfrm>
            <a:off x="5391700" y="4184561"/>
            <a:ext cx="5544617" cy="603467"/>
          </a:xfrm>
          <a:prstGeom prst="rect">
            <a:avLst/>
          </a:prstGeom>
          <a:noFill/>
          <a:ln w="9525">
            <a:noFill/>
            <a:miter lim="800000"/>
            <a:headEnd/>
            <a:tailEnd/>
          </a:ln>
        </p:spPr>
        <p:txBody>
          <a:bodyPr vert="horz" wrap="square" lIns="91440" tIns="45721" rIns="91440" bIns="45721" numCol="1" anchor="ctr" anchorCtr="0" compatLnSpc="1">
            <a:prstTxWarp prst="textNoShape">
              <a:avLst/>
            </a:prstTxWarp>
          </a:bodyPr>
          <a:lstStyle>
            <a:lvl1pPr algn="l" defTabSz="912258"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258"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1219167"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828751"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2438334" algn="l" defTabSz="912258"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ru-RU" sz="5400" b="1" dirty="0">
                <a:solidFill>
                  <a:srgbClr val="0E3815"/>
                </a:solidFill>
                <a:effectLst>
                  <a:outerShdw blurRad="38100" dist="38100" dir="2700000" algn="tl">
                    <a:srgbClr val="000000">
                      <a:alpha val="43137"/>
                    </a:srgbClr>
                  </a:outerShdw>
                </a:effectLst>
                <a:cs typeface="Arial" panose="020B0604020202020204" pitchFamily="34" charset="0"/>
              </a:rPr>
              <a:t>СПАСИБО</a:t>
            </a:r>
          </a:p>
          <a:p>
            <a:pPr algn="ctr"/>
            <a:r>
              <a:rPr lang="ru-RU" sz="5400" b="1" dirty="0">
                <a:solidFill>
                  <a:srgbClr val="0E3815"/>
                </a:solidFill>
                <a:effectLst>
                  <a:outerShdw blurRad="38100" dist="38100" dir="2700000" algn="tl">
                    <a:srgbClr val="000000">
                      <a:alpha val="43137"/>
                    </a:srgbClr>
                  </a:outerShdw>
                </a:effectLst>
                <a:cs typeface="Arial" panose="020B0604020202020204" pitchFamily="34" charset="0"/>
              </a:rPr>
              <a:t>ЗА ВНИМАНИЕ!</a:t>
            </a:r>
          </a:p>
        </p:txBody>
      </p:sp>
      <p:sp>
        <p:nvSpPr>
          <p:cNvPr id="5" name="Номер слайда 4"/>
          <p:cNvSpPr>
            <a:spLocks noGrp="1"/>
          </p:cNvSpPr>
          <p:nvPr>
            <p:ph type="sldNum" sz="quarter" idx="12"/>
          </p:nvPr>
        </p:nvSpPr>
        <p:spPr/>
        <p:txBody>
          <a:bodyPr/>
          <a:lstStyle/>
          <a:p>
            <a:pPr>
              <a:defRPr/>
            </a:pPr>
            <a:fld id="{7B7E4D7E-E5C2-43FE-9CC7-C6A010FB669D}" type="slidenum">
              <a:rPr lang="ru-RU" altLang="ru-RU">
                <a:solidFill>
                  <a:prstClr val="black"/>
                </a:solidFill>
              </a:rPr>
              <a:pPr>
                <a:defRPr/>
              </a:pPr>
              <a:t>8</a:t>
            </a:fld>
            <a:endParaRPr lang="ru-RU" altLang="ru-RU">
              <a:solidFill>
                <a:prstClr val="black"/>
              </a:solidFill>
            </a:endParaRPr>
          </a:p>
        </p:txBody>
      </p:sp>
      <p:pic>
        <p:nvPicPr>
          <p:cNvPr id="9" name="Picture 5"/>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Lst>
          </a:blip>
          <a:srcRect/>
          <a:stretch>
            <a:fillRect/>
          </a:stretch>
        </p:blipFill>
        <p:spPr bwMode="auto">
          <a:xfrm>
            <a:off x="135193" y="62897"/>
            <a:ext cx="720000" cy="720080"/>
          </a:xfrm>
          <a:prstGeom prst="ellipse">
            <a:avLst/>
          </a:prstGeom>
          <a:ln w="63500"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566887948"/>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Zu9ltc.Xtky7gO5WK6VQe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R_eiNWWTAE.hNHNRLnsVX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5cxUdhonPE.N2GPPKBnRG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jXspu.ymXk2YXexMlrrIf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mRNX83P3E0muLNgeeZQ7E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Ght5eznHzkiHqJe81stFY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9HqOWmkB06G12f2q.voc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f58qL94fD02i6jZ3q4.RB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ocTEMt6E2TY4OvyletR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NIVtqXuhm0uXKdRE7q_rYA"/>
</p:tagLst>
</file>

<file path=ppt/theme/_rels/them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0.xml><?xml version="1.0" encoding="utf-8"?>
<a:theme xmlns:a="http://schemas.openxmlformats.org/drawingml/2006/main" name="8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1.xml><?xml version="1.0" encoding="utf-8"?>
<a:theme xmlns:a="http://schemas.openxmlformats.org/drawingml/2006/main" name="23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2.xml><?xml version="1.0" encoding="utf-8"?>
<a:theme xmlns:a="http://schemas.openxmlformats.org/drawingml/2006/main" name="39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3.xml><?xml version="1.0" encoding="utf-8"?>
<a:theme xmlns:a="http://schemas.openxmlformats.org/drawingml/2006/main" name="54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4.xml><?xml version="1.0" encoding="utf-8"?>
<a:theme xmlns:a="http://schemas.openxmlformats.org/drawingml/2006/main" name="50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5.xml><?xml version="1.0" encoding="utf-8"?>
<a:theme xmlns:a="http://schemas.openxmlformats.org/drawingml/2006/main" name="51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6.xml><?xml version="1.0" encoding="utf-8"?>
<a:theme xmlns:a="http://schemas.openxmlformats.org/drawingml/2006/main" name="55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7.xml><?xml version="1.0" encoding="utf-8"?>
<a:theme xmlns:a="http://schemas.openxmlformats.org/drawingml/2006/main" name="62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8.xml><?xml version="1.0" encoding="utf-8"?>
<a:theme xmlns:a="http://schemas.openxmlformats.org/drawingml/2006/main" name="63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19.xml><?xml version="1.0" encoding="utf-8"?>
<a:theme xmlns:a="http://schemas.openxmlformats.org/drawingml/2006/main" name="60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xml><?xml version="1.0" encoding="utf-8"?>
<a:theme xmlns:a="http://schemas.openxmlformats.org/drawingml/2006/main" name="13_Тема Office">
  <a:themeElements>
    <a:clrScheme name="тор">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prstDash val="sysDash"/>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56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1.xml><?xml version="1.0" encoding="utf-8"?>
<a:theme xmlns:a="http://schemas.openxmlformats.org/drawingml/2006/main" name="59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2.xml><?xml version="1.0" encoding="utf-8"?>
<a:theme xmlns:a="http://schemas.openxmlformats.org/drawingml/2006/main" name="64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3.xml><?xml version="1.0" encoding="utf-8"?>
<a:theme xmlns:a="http://schemas.openxmlformats.org/drawingml/2006/main" name="47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4.xml><?xml version="1.0" encoding="utf-8"?>
<a:theme xmlns:a="http://schemas.openxmlformats.org/drawingml/2006/main" name="72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5.xml><?xml version="1.0" encoding="utf-8"?>
<a:theme xmlns:a="http://schemas.openxmlformats.org/drawingml/2006/main" name="73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6.xml><?xml version="1.0" encoding="utf-8"?>
<a:theme xmlns:a="http://schemas.openxmlformats.org/drawingml/2006/main" name="Обыч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77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8.xml><?xml version="1.0" encoding="utf-8"?>
<a:theme xmlns:a="http://schemas.openxmlformats.org/drawingml/2006/main" name="32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29.xml><?xml version="1.0" encoding="utf-8"?>
<a:theme xmlns:a="http://schemas.openxmlformats.org/drawingml/2006/main" name="103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xml><?xml version="1.0" encoding="utf-8"?>
<a:theme xmlns:a="http://schemas.openxmlformats.org/drawingml/2006/main" name="1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0.xml><?xml version="1.0" encoding="utf-8"?>
<a:theme xmlns:a="http://schemas.openxmlformats.org/drawingml/2006/main" name="106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1.xml><?xml version="1.0" encoding="utf-8"?>
<a:theme xmlns:a="http://schemas.openxmlformats.org/drawingml/2006/main" name="109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2.xml><?xml version="1.0" encoding="utf-8"?>
<a:theme xmlns:a="http://schemas.openxmlformats.org/drawingml/2006/main" name="110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3.xml><?xml version="1.0" encoding="utf-8"?>
<a:theme xmlns:a="http://schemas.openxmlformats.org/drawingml/2006/main" name="140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4.xml><?xml version="1.0" encoding="utf-8"?>
<a:theme xmlns:a="http://schemas.openxmlformats.org/drawingml/2006/main" name="142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3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5.xml><?xml version="1.0" encoding="utf-8"?>
<a:theme xmlns:a="http://schemas.openxmlformats.org/drawingml/2006/main" name="3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6.xml><?xml version="1.0" encoding="utf-8"?>
<a:theme xmlns:a="http://schemas.openxmlformats.org/drawingml/2006/main" name="4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7.xml><?xml version="1.0" encoding="utf-8"?>
<a:theme xmlns:a="http://schemas.openxmlformats.org/drawingml/2006/main" name="5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8.xml><?xml version="1.0" encoding="utf-8"?>
<a:theme xmlns:a="http://schemas.openxmlformats.org/drawingml/2006/main" name="6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04775">
          <a:solidFill>
            <a:srgbClr val="006666">
              <a:alpha val="60000"/>
            </a:srgb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ppt/theme/theme9.xml><?xml version="1.0" encoding="utf-8"?>
<a:theme xmlns:a="http://schemas.openxmlformats.org/drawingml/2006/main" name="7_Тема1">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sz="1100" b="1" dirty="0">
            <a:solidFill>
              <a:srgbClr val="2A4B86"/>
            </a:solidFill>
          </a:defRPr>
        </a:defPPr>
      </a:lstStyle>
    </a:spDef>
    <a:lnDef>
      <a:spPr>
        <a:ln w="19050">
          <a:solidFill>
            <a:srgbClr val="006666">
              <a:alpha val="60000"/>
            </a:srgb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наш" id="{54EE93DA-34E4-4C2C-9CE5-CB11A837141D}" vid="{37939111-AC54-4381-9650-F0318AE2591A}"/>
    </a:ext>
  </a:extLst>
</a:theme>
</file>

<file path=docProps/app.xml><?xml version="1.0" encoding="utf-8"?>
<Properties xmlns="http://schemas.openxmlformats.org/officeDocument/2006/extended-properties" xmlns:vt="http://schemas.openxmlformats.org/officeDocument/2006/docPropsVTypes">
  <TotalTime>64545</TotalTime>
  <Words>1710</Words>
  <Application>Microsoft Office PowerPoint</Application>
  <PresentationFormat>Произвольный</PresentationFormat>
  <Paragraphs>126</Paragraphs>
  <Slides>8</Slides>
  <Notes>7</Notes>
  <HiddenSlides>0</HiddenSlides>
  <MMClips>0</MMClips>
  <ScaleCrop>false</ScaleCrop>
  <HeadingPairs>
    <vt:vector size="8" baseType="variant">
      <vt:variant>
        <vt:lpstr>Использованные шрифты</vt:lpstr>
      </vt:variant>
      <vt:variant>
        <vt:i4>7</vt:i4>
      </vt:variant>
      <vt:variant>
        <vt:lpstr>Тема</vt:lpstr>
      </vt:variant>
      <vt:variant>
        <vt:i4>34</vt:i4>
      </vt:variant>
      <vt:variant>
        <vt:lpstr>Внедренные серверы OLE</vt:lpstr>
      </vt:variant>
      <vt:variant>
        <vt:i4>1</vt:i4>
      </vt:variant>
      <vt:variant>
        <vt:lpstr>Заголовки слайдов</vt:lpstr>
      </vt:variant>
      <vt:variant>
        <vt:i4>8</vt:i4>
      </vt:variant>
    </vt:vector>
  </HeadingPairs>
  <TitlesOfParts>
    <vt:vector size="50" baseType="lpstr">
      <vt:lpstr>Arial</vt:lpstr>
      <vt:lpstr>Calibri</vt:lpstr>
      <vt:lpstr>Calibri Light</vt:lpstr>
      <vt:lpstr>Times New Roman</vt:lpstr>
      <vt:lpstr>Tw Cen MT</vt:lpstr>
      <vt:lpstr>Wingdings</vt:lpstr>
      <vt:lpstr>Wingdings 2</vt:lpstr>
      <vt:lpstr>Тема1</vt:lpstr>
      <vt:lpstr>13_Тема Office</vt:lpstr>
      <vt:lpstr>1_Тема1</vt:lpstr>
      <vt:lpstr>2_Тема1</vt:lpstr>
      <vt:lpstr>3_Тема1</vt:lpstr>
      <vt:lpstr>4_Тема1</vt:lpstr>
      <vt:lpstr>5_Тема1</vt:lpstr>
      <vt:lpstr>6_Тема1</vt:lpstr>
      <vt:lpstr>7_Тема1</vt:lpstr>
      <vt:lpstr>8_Тема1</vt:lpstr>
      <vt:lpstr>23_Тема1</vt:lpstr>
      <vt:lpstr>39_Тема1</vt:lpstr>
      <vt:lpstr>54_Тема1</vt:lpstr>
      <vt:lpstr>50_Тема1</vt:lpstr>
      <vt:lpstr>51_Тема1</vt:lpstr>
      <vt:lpstr>55_Тема1</vt:lpstr>
      <vt:lpstr>62_Тема1</vt:lpstr>
      <vt:lpstr>63_Тема1</vt:lpstr>
      <vt:lpstr>60_Тема1</vt:lpstr>
      <vt:lpstr>56_Тема1</vt:lpstr>
      <vt:lpstr>59_Тема1</vt:lpstr>
      <vt:lpstr>64_Тема1</vt:lpstr>
      <vt:lpstr>47_Тема1</vt:lpstr>
      <vt:lpstr>72_Тема1</vt:lpstr>
      <vt:lpstr>73_Тема1</vt:lpstr>
      <vt:lpstr>Обычная</vt:lpstr>
      <vt:lpstr>77_Тема1</vt:lpstr>
      <vt:lpstr>32_Тема1</vt:lpstr>
      <vt:lpstr>103_Тема1</vt:lpstr>
      <vt:lpstr>106_Тема1</vt:lpstr>
      <vt:lpstr>109_Тема1</vt:lpstr>
      <vt:lpstr>110_Тема1</vt:lpstr>
      <vt:lpstr>140_Тема1</vt:lpstr>
      <vt:lpstr>142_Тема1</vt:lpstr>
      <vt:lpstr>think-cell Slide</vt:lpstr>
      <vt:lpstr>ПОЛОЖЕНИе О ПРЕДОСТАВЛЕНИИ СУБСИДИЙ ИЗ ОБЛАСТНОГО БЮДЖЕТА  В ЦЕЛЯХ ВОЗМЕЩЕНИЯ ЧАСТИ ЗАТРАТ НА ПРИОБРЕТЕНИЕ СЕЛЬСКОХОЗЯЙСТВЕННОЙ ТЕХНИКИ, ГРУЗОВЫХ И СПЕЦИАЛЬНЫХ АВТОМОБИЛЕЙ, ТЕХНОЛОГИЧЕСКОГО ОБОРУДОВАНИЯ, А ТАКЖЕ НА УПЛАТУ ЛИЗИНГОВЫХ ПЛАТЕЖЕЙ ПО ДОГОВОРАМ ФИНАНСОВОЙ АРЕНДЫ (ЛИЗИНГА), ПРЕДМЕТОМ КОТОРЫХ ЯВЛЯЕТСЯ СЕЛЬСКОХОЗЯЙСТВЕННАЯ ТЕХНИКА, ГРУЗОВЫЕ И СПЕЦИАЛЬНЫЕ АВТОМОБИЛИ, ТЕХНОЛОГИЧЕСКОЕ ОБОРУДОВАНИЕ И ПЛЕМЕННЫЕ СЕЛЬСКОХОЗЯЙСТВЕННЫЕ ЖИВОТНЫЕ</vt:lpstr>
      <vt:lpstr>Презентация PowerPoint</vt:lpstr>
      <vt:lpstr>Презентация PowerPoint</vt:lpstr>
      <vt:lpstr>ОБНОВЛЕНИЕ ПАРКА СЕЛЬСКОХОЗЯЙСТВЕННОЙ ТЕХНИКИ, СПЕЦИАЛЬНЫХ АВТОМОБИЛЕЙ  И ОБОРУДОВАНИЯ НА 2022 - 2024 ГОДЫ</vt:lpstr>
      <vt:lpstr>Презентация PowerPoint</vt:lpstr>
      <vt:lpstr>ОБНОВЛЕНИЕ ПАРКА СЕЛЬСКОХОЗЯЙСТВЕННОЙ ТЕХНИКИ, СПЕЦИАЛЬНЫХ АВТОМОБИЛЕЙ  И ОБОРУДОВАНИЯ НА 2022 - 2024 ГОДЫ</vt:lpstr>
      <vt:lpstr>ОБНОВЛЕНИЕ ПАРКА СЕЛЬСКОХОЗЯЙСТВЕННОЙ ТЕХНИКИ, СПЕЦИАЛЬНЫХ АВТОМОБИЛЕЙ  И ОБОРУДОВАНИЯ НА 2022 - 2024 ГОДЫ</vt:lpstr>
      <vt:lpstr>Презентация PowerPoint</vt:lpstr>
    </vt:vector>
  </TitlesOfParts>
  <Company>Administration of Irkutsk region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m.bak</dc:creator>
  <cp:lastModifiedBy>Виктория</cp:lastModifiedBy>
  <cp:revision>2686</cp:revision>
  <cp:lastPrinted>2022-01-31T09:21:25Z</cp:lastPrinted>
  <dcterms:created xsi:type="dcterms:W3CDTF">2015-04-14T01:39:29Z</dcterms:created>
  <dcterms:modified xsi:type="dcterms:W3CDTF">2022-08-08T00:58:36Z</dcterms:modified>
</cp:coreProperties>
</file>